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81" r:id="rId4"/>
    <p:sldId id="306" r:id="rId5"/>
    <p:sldId id="308" r:id="rId6"/>
    <p:sldId id="307" r:id="rId7"/>
    <p:sldId id="309" r:id="rId8"/>
    <p:sldId id="344" r:id="rId9"/>
    <p:sldId id="310" r:id="rId10"/>
    <p:sldId id="313" r:id="rId11"/>
    <p:sldId id="314" r:id="rId12"/>
    <p:sldId id="315" r:id="rId13"/>
    <p:sldId id="316" r:id="rId14"/>
    <p:sldId id="322" r:id="rId15"/>
    <p:sldId id="320" r:id="rId16"/>
    <p:sldId id="323" r:id="rId17"/>
    <p:sldId id="324" r:id="rId18"/>
    <p:sldId id="346" r:id="rId19"/>
    <p:sldId id="347" r:id="rId20"/>
    <p:sldId id="326" r:id="rId21"/>
    <p:sldId id="327" r:id="rId22"/>
    <p:sldId id="328" r:id="rId23"/>
    <p:sldId id="329" r:id="rId24"/>
    <p:sldId id="334" r:id="rId25"/>
    <p:sldId id="331" r:id="rId26"/>
    <p:sldId id="348" r:id="rId27"/>
    <p:sldId id="349" r:id="rId28"/>
    <p:sldId id="350" r:id="rId29"/>
    <p:sldId id="351" r:id="rId30"/>
    <p:sldId id="352" r:id="rId31"/>
    <p:sldId id="342" r:id="rId32"/>
    <p:sldId id="343" r:id="rId33"/>
    <p:sldId id="340" r:id="rId34"/>
    <p:sldId id="34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C040CF-84E5-442C-ACDD-55EF2CE083B8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9FB8CFC-4944-42FA-8C4E-B5EC61F405AD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785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40CF-84E5-442C-ACDD-55EF2CE083B8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8CFC-4944-42FA-8C4E-B5EC61F405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471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40CF-84E5-442C-ACDD-55EF2CE083B8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8CFC-4944-42FA-8C4E-B5EC61F405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122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40CF-84E5-442C-ACDD-55EF2CE083B8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8CFC-4944-42FA-8C4E-B5EC61F405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382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C040CF-84E5-442C-ACDD-55EF2CE083B8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FB8CFC-4944-42FA-8C4E-B5EC61F405AD}" type="slidenum">
              <a:rPr lang="nl-BE" smtClean="0"/>
              <a:t>‹nr.›</a:t>
            </a:fld>
            <a:endParaRPr lang="nl-B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0374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40CF-84E5-442C-ACDD-55EF2CE083B8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8CFC-4944-42FA-8C4E-B5EC61F405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8209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40CF-84E5-442C-ACDD-55EF2CE083B8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8CFC-4944-42FA-8C4E-B5EC61F405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2853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40CF-84E5-442C-ACDD-55EF2CE083B8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8CFC-4944-42FA-8C4E-B5EC61F405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741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40CF-84E5-442C-ACDD-55EF2CE083B8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B8CFC-4944-42FA-8C4E-B5EC61F405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212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1C040CF-84E5-442C-ACDD-55EF2CE083B8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9FB8CFC-4944-42FA-8C4E-B5EC61F405AD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240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1C040CF-84E5-442C-ACDD-55EF2CE083B8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9FB8CFC-4944-42FA-8C4E-B5EC61F405A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507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C040CF-84E5-442C-ACDD-55EF2CE083B8}" type="datetimeFigureOut">
              <a:rPr lang="nl-BE" smtClean="0"/>
              <a:t>23/04/2020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9FB8CFC-4944-42FA-8C4E-B5EC61F405AD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133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kweetet.b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wav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BEAUFORT</a:t>
            </a:r>
            <a:br>
              <a:rPr lang="nl-BE" dirty="0"/>
            </a:br>
            <a:r>
              <a:rPr lang="nl-BE" dirty="0"/>
              <a:t>FRANS</a:t>
            </a:r>
            <a:br>
              <a:rPr lang="nl-BE" dirty="0"/>
            </a:br>
            <a:r>
              <a:rPr lang="nl-BE" dirty="0"/>
              <a:t>CONTACT 13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275174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SPREEKOEFENING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3003187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2CA62-2832-4251-AA1C-40FD298F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3330"/>
          </a:xfrm>
        </p:spPr>
        <p:txBody>
          <a:bodyPr/>
          <a:lstStyle/>
          <a:p>
            <a:pPr algn="ctr"/>
            <a:r>
              <a:rPr lang="nl-BE" dirty="0"/>
              <a:t>LES PARTIES DU CORPS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B80C24-B6B7-4BDC-A3A1-45C19C244572}"/>
              </a:ext>
            </a:extLst>
          </p:cNvPr>
          <p:cNvSpPr txBox="1"/>
          <p:nvPr/>
        </p:nvSpPr>
        <p:spPr>
          <a:xfrm>
            <a:off x="5080343" y="1465882"/>
            <a:ext cx="95963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100" dirty="0"/>
              <a:t>Leerwerkboek p 146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Druk op de geluidsknop. Luister goed naar de uitspraak.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Maak nu zelf de oefening. Doe zoals in het geluidsfragment.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52" y="1303749"/>
            <a:ext cx="3875361" cy="174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32" y="3048001"/>
            <a:ext cx="2844968" cy="195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815" y="4607170"/>
            <a:ext cx="4951691" cy="350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94" y="4441217"/>
            <a:ext cx="4488105" cy="21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13 Lichaamsdel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6892" y="2743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OEFENINGEN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1358126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A993C-EE6B-44C2-9115-CF3C72E91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/>
              <a:t>Kweetet</a:t>
            </a:r>
            <a:r>
              <a:rPr lang="nl-BE" dirty="0"/>
              <a:t> - oefeningen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9BE202-5F93-44CD-941E-1F5441AB7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500" dirty="0"/>
              <a:t>Maak de oefeningen op </a:t>
            </a:r>
            <a:r>
              <a:rPr lang="nl-BE" sz="2500" dirty="0" err="1"/>
              <a:t>Kweetet</a:t>
            </a:r>
            <a:r>
              <a:rPr lang="nl-BE" sz="2500" dirty="0"/>
              <a:t> (6 oefeningen)</a:t>
            </a:r>
            <a:endParaRPr lang="nl-BE" sz="25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263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MA </a:t>
            </a:r>
            <a:r>
              <a:rPr lang="nl-BE" dirty="0" err="1"/>
              <a:t>boutique</a:t>
            </a:r>
            <a:r>
              <a:rPr lang="nl-BE" dirty="0"/>
              <a:t> de grammaire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89233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7FD8C-EF82-4559-A4B0-441A7589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Ma </a:t>
            </a:r>
            <a:r>
              <a:rPr lang="nl-BE" dirty="0" err="1"/>
              <a:t>boutique</a:t>
            </a:r>
            <a:r>
              <a:rPr lang="nl-BE" dirty="0"/>
              <a:t> de grammaire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9AB6BFA-426E-481B-959C-DDE0872C11E6}"/>
              </a:ext>
            </a:extLst>
          </p:cNvPr>
          <p:cNvSpPr txBox="1"/>
          <p:nvPr/>
        </p:nvSpPr>
        <p:spPr>
          <a:xfrm>
            <a:off x="1508930" y="1314746"/>
            <a:ext cx="95963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100" dirty="0"/>
              <a:t>Leerwerkboek p. 147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Druk op de geluidsknop. Luister goed naar de uitspraak.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Lees nu zelf de vervoeging van ‘</a:t>
            </a:r>
            <a:r>
              <a:rPr lang="nl-BE" sz="2100" dirty="0" err="1"/>
              <a:t>pouvoir</a:t>
            </a:r>
            <a:r>
              <a:rPr lang="nl-BE" sz="2100" dirty="0"/>
              <a:t>’ en ‘</a:t>
            </a:r>
            <a:r>
              <a:rPr lang="nl-BE" sz="2100" dirty="0" err="1"/>
              <a:t>vouloir</a:t>
            </a:r>
            <a:r>
              <a:rPr lang="nl-BE" sz="2100" dirty="0"/>
              <a:t>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17076" y="3622429"/>
            <a:ext cx="5392615" cy="539263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94" y="2830391"/>
            <a:ext cx="94392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ouvoir en voulo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8461" y="1843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OEFENINGEN</a:t>
            </a:r>
            <a:br>
              <a:rPr lang="nl-BE" dirty="0"/>
            </a:br>
            <a:r>
              <a:rPr lang="nl-BE" dirty="0"/>
              <a:t>POUVOIR &amp; VOULOIR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977371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2CA62-2832-4251-AA1C-40FD298F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3330"/>
          </a:xfrm>
        </p:spPr>
        <p:txBody>
          <a:bodyPr/>
          <a:lstStyle/>
          <a:p>
            <a:pPr algn="ctr"/>
            <a:r>
              <a:rPr lang="nl-BE" dirty="0" err="1"/>
              <a:t>KWEETEt</a:t>
            </a:r>
            <a:r>
              <a:rPr lang="nl-BE" dirty="0"/>
              <a:t>: POUVOIR &amp; VOULOIR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B80C24-B6B7-4BDC-A3A1-45C19C244572}"/>
              </a:ext>
            </a:extLst>
          </p:cNvPr>
          <p:cNvSpPr txBox="1"/>
          <p:nvPr/>
        </p:nvSpPr>
        <p:spPr>
          <a:xfrm>
            <a:off x="1833654" y="1678305"/>
            <a:ext cx="9596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500" dirty="0"/>
              <a:t>Maak de oefeningen op </a:t>
            </a:r>
            <a:r>
              <a:rPr lang="nl-BE" sz="2500" dirty="0" err="1"/>
              <a:t>Kweetet</a:t>
            </a:r>
            <a:r>
              <a:rPr lang="nl-BE" sz="2500" dirty="0"/>
              <a:t> ‘</a:t>
            </a:r>
            <a:r>
              <a:rPr lang="nl-BE" sz="2500" dirty="0" err="1"/>
              <a:t>pouvoir</a:t>
            </a:r>
            <a:r>
              <a:rPr lang="nl-BE" sz="2500" dirty="0"/>
              <a:t> &amp; </a:t>
            </a:r>
            <a:r>
              <a:rPr lang="nl-BE" sz="2500" dirty="0" err="1"/>
              <a:t>vouloir</a:t>
            </a:r>
            <a:r>
              <a:rPr lang="nl-BE" sz="25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9759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ANDERE WERKWOORDEN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3810526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459676" cy="1492132"/>
          </a:xfrm>
        </p:spPr>
        <p:txBody>
          <a:bodyPr/>
          <a:lstStyle/>
          <a:p>
            <a:r>
              <a:rPr lang="nl-BE" dirty="0"/>
              <a:t>Regelmatige werkwoorden op -er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947737"/>
              </p:ext>
            </p:extLst>
          </p:nvPr>
        </p:nvGraphicFramePr>
        <p:xfrm>
          <a:off x="2573337" y="3005683"/>
          <a:ext cx="7534275" cy="2766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0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1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effectLst/>
                        </a:rPr>
                        <a:t>arriver : </a:t>
                      </a:r>
                      <a:r>
                        <a:rPr lang="fr-BE" sz="1600" dirty="0" err="1">
                          <a:effectLst/>
                        </a:rPr>
                        <a:t>aankomen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effectLst/>
                        </a:rPr>
                        <a:t>raconter : vertellen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effectLst/>
                        </a:rPr>
                        <a:t>plier : plooien</a:t>
                      </a:r>
                      <a:endParaRPr lang="nl-B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j’arrive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tu arrives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 il /elle arrive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nous arrivons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vous arrivez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ils/elles arrivent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je raconte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tu racontes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il/elle raconte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nous racontons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vous racontez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ils/elles racontent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je plie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tu plies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il/elle plie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nous plions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vous pliez </a:t>
                      </a:r>
                      <a:endParaRPr lang="nl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800" dirty="0">
                          <a:effectLst/>
                        </a:rPr>
                        <a:t>ils/elles plient </a:t>
                      </a:r>
                      <a:endParaRPr lang="nl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1875692" y="1805354"/>
            <a:ext cx="5912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dirty="0"/>
              <a:t>Druk op de geluidsknop. Luister goed naar de uitspraak.</a:t>
            </a:r>
          </a:p>
          <a:p>
            <a:pPr marL="285750" indent="-285750">
              <a:buFontTx/>
              <a:buChar char="-"/>
            </a:pPr>
            <a:r>
              <a:rPr lang="nl-BE" dirty="0"/>
              <a:t>Lees nu zelf de vervoeging van ‘</a:t>
            </a:r>
            <a:r>
              <a:rPr lang="nl-BE" dirty="0" err="1"/>
              <a:t>arriver</a:t>
            </a:r>
            <a:r>
              <a:rPr lang="nl-BE" dirty="0"/>
              <a:t>’, ‘</a:t>
            </a:r>
            <a:r>
              <a:rPr lang="nl-BE" dirty="0" err="1"/>
              <a:t>raconter</a:t>
            </a:r>
            <a:r>
              <a:rPr lang="nl-BE" dirty="0"/>
              <a:t>’ en ‘</a:t>
            </a:r>
            <a:r>
              <a:rPr lang="nl-BE" dirty="0" err="1"/>
              <a:t>plier</a:t>
            </a:r>
            <a:r>
              <a:rPr lang="nl-BE" dirty="0"/>
              <a:t>’</a:t>
            </a:r>
          </a:p>
          <a:p>
            <a:pPr marL="285750" indent="-285750">
              <a:buFontTx/>
              <a:buChar char="-"/>
            </a:pPr>
            <a:r>
              <a:rPr lang="nl-BE" dirty="0"/>
              <a:t>Noteer alle werkwoorden in je mapje.</a:t>
            </a:r>
          </a:p>
          <a:p>
            <a:endParaRPr lang="nl-BE" dirty="0"/>
          </a:p>
        </p:txBody>
      </p:sp>
      <p:pic>
        <p:nvPicPr>
          <p:cNvPr id="8" name="C13 W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1657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FDD6D-E99B-40A1-BBE2-0DDE2382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Neem klaar: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9C04BB-9231-431D-ADC1-3BE2C2E55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657" y="2312634"/>
            <a:ext cx="10178322" cy="3593591"/>
          </a:xfrm>
        </p:spPr>
        <p:txBody>
          <a:bodyPr/>
          <a:lstStyle/>
          <a:p>
            <a:r>
              <a:rPr lang="nl-BE" sz="3000" dirty="0"/>
              <a:t>Leerwerkboek p 144-153</a:t>
            </a:r>
          </a:p>
          <a:p>
            <a:pPr marL="0" indent="0">
              <a:buNone/>
            </a:pPr>
            <a:endParaRPr lang="nl-BE" sz="3000" dirty="0"/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75BA19-16F7-4DE1-A470-836EB5C32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61" y="380574"/>
            <a:ext cx="4315427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91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MA </a:t>
            </a:r>
            <a:r>
              <a:rPr lang="nl-BE" dirty="0" err="1"/>
              <a:t>boutique</a:t>
            </a:r>
            <a:r>
              <a:rPr lang="nl-BE" dirty="0"/>
              <a:t> de grammaire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298417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7FD8C-EF82-4559-A4B0-441A7589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Ma </a:t>
            </a:r>
            <a:r>
              <a:rPr lang="nl-BE" dirty="0" err="1"/>
              <a:t>boutique</a:t>
            </a:r>
            <a:r>
              <a:rPr lang="nl-BE" dirty="0"/>
              <a:t> de grammaire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9AB6BFA-426E-481B-959C-DDE0872C11E6}"/>
              </a:ext>
            </a:extLst>
          </p:cNvPr>
          <p:cNvSpPr txBox="1"/>
          <p:nvPr/>
        </p:nvSpPr>
        <p:spPr>
          <a:xfrm>
            <a:off x="1508929" y="1179133"/>
            <a:ext cx="9596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100" dirty="0"/>
              <a:t>Leerwerkboek p 148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Lees de kader heel aandachtig, dit wordt ook tijdens de les nog eens herhaald.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4C93986-A748-4254-B223-3CB67D62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322" y="3165231"/>
            <a:ext cx="5744309" cy="2714361"/>
          </a:xfrm>
        </p:spPr>
        <p:txBody>
          <a:bodyPr/>
          <a:lstStyle/>
          <a:p>
            <a:endParaRPr lang="nl-B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160" y="1924656"/>
            <a:ext cx="7795877" cy="473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915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OEFENINGEN</a:t>
            </a:r>
            <a:br>
              <a:rPr lang="nl-BE" dirty="0"/>
            </a:br>
            <a:r>
              <a:rPr lang="nl-BE" sz="9000" dirty="0" err="1"/>
              <a:t>Voornaam-wOORDEN</a:t>
            </a:r>
            <a:endParaRPr lang="nl-BE" sz="9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142185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2CA62-2832-4251-AA1C-40FD298F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3330"/>
          </a:xfrm>
        </p:spPr>
        <p:txBody>
          <a:bodyPr/>
          <a:lstStyle/>
          <a:p>
            <a:pPr algn="ctr"/>
            <a:r>
              <a:rPr lang="nl-BE" dirty="0"/>
              <a:t>OEFENINGEN: </a:t>
            </a:r>
            <a:r>
              <a:rPr lang="nl-BE" dirty="0" err="1"/>
              <a:t>VoornaamWOORDEN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B80C24-B6B7-4BDC-A3A1-45C19C244572}"/>
              </a:ext>
            </a:extLst>
          </p:cNvPr>
          <p:cNvSpPr txBox="1"/>
          <p:nvPr/>
        </p:nvSpPr>
        <p:spPr>
          <a:xfrm>
            <a:off x="1833654" y="1678305"/>
            <a:ext cx="9596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500" dirty="0"/>
              <a:t>Maak de oefeningen op </a:t>
            </a:r>
            <a:r>
              <a:rPr lang="nl-BE" sz="2500" dirty="0" err="1"/>
              <a:t>Kweetet</a:t>
            </a:r>
            <a:r>
              <a:rPr lang="nl-BE" sz="2500" dirty="0"/>
              <a:t> ‘</a:t>
            </a:r>
            <a:r>
              <a:rPr lang="nl-BE" sz="2500" dirty="0" err="1"/>
              <a:t>moi</a:t>
            </a:r>
            <a:r>
              <a:rPr lang="nl-BE" sz="2500" dirty="0"/>
              <a:t>, </a:t>
            </a:r>
            <a:r>
              <a:rPr lang="nl-BE" sz="2500" dirty="0" err="1"/>
              <a:t>toi</a:t>
            </a:r>
            <a:r>
              <a:rPr lang="nl-BE" sz="2500" dirty="0"/>
              <a:t>, lui, elle, …’</a:t>
            </a:r>
          </a:p>
        </p:txBody>
      </p:sp>
    </p:spTree>
    <p:extLst>
      <p:ext uri="{BB962C8B-B14F-4D97-AF65-F5344CB8AC3E}">
        <p14:creationId xmlns:p14="http://schemas.microsoft.com/office/powerpoint/2010/main" val="1566278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HERHALING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2204134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2ED06-93C6-4885-AB77-5BDD5DED8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HERHALING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E1ABB6-1CDF-43EA-B575-C08EB801D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70539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sz="2500" dirty="0"/>
          </a:p>
          <a:p>
            <a:r>
              <a:rPr lang="nl-BE" sz="2500" dirty="0"/>
              <a:t>Leerwerkboek p 149-151</a:t>
            </a:r>
          </a:p>
          <a:p>
            <a:pPr marL="0" indent="0">
              <a:buNone/>
            </a:pPr>
            <a:endParaRPr lang="nl-BE" sz="25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2500" dirty="0">
                <a:sym typeface="Wingdings" panose="05000000000000000000" pitchFamily="2" charset="2"/>
              </a:rPr>
              <a:t> heb je jouw boek mee ?  Vul de oefeningen direct in!</a:t>
            </a:r>
          </a:p>
          <a:p>
            <a:pPr marL="0" indent="0">
              <a:buNone/>
            </a:pPr>
            <a:r>
              <a:rPr lang="nl-BE" sz="2500" dirty="0">
                <a:sym typeface="Wingdings" panose="05000000000000000000" pitchFamily="2" charset="2"/>
              </a:rPr>
              <a:t> heb je jouw boek NIET mee ?  Zie hieronder de dia’s met de oefeningen. Noteer jouw oplossingen op een cursusblad en stop die in jouw map. We verbeteren de oefeningen in de klas!</a:t>
            </a:r>
            <a:endParaRPr lang="nl-BE" sz="2500" dirty="0"/>
          </a:p>
          <a:p>
            <a:pPr marL="0" indent="0">
              <a:buNone/>
            </a:pPr>
            <a:endParaRPr lang="nl-BE" sz="2500" dirty="0"/>
          </a:p>
        </p:txBody>
      </p:sp>
    </p:spTree>
    <p:extLst>
      <p:ext uri="{BB962C8B-B14F-4D97-AF65-F5344CB8AC3E}">
        <p14:creationId xmlns:p14="http://schemas.microsoft.com/office/powerpoint/2010/main" val="3258295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F41503-251C-4F3C-B89C-D862032E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413" y="965199"/>
            <a:ext cx="5936869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69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>
            <a:extLst>
              <a:ext uri="{FF2B5EF4-FFF2-40B4-BE49-F238E27FC236}">
                <a16:creationId xmlns:a16="http://schemas.microsoft.com/office/drawing/2014/main" id="{9FBC1FA0-1C3A-4F90-B7AE-0DD17DE71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B0FF02D1-83B9-404A-94F8-41B0747E1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0017B588-5D4D-4FAD-89EB-7E9C9480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242DDA7-8C1A-46B6-879B-C6B722E45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24036"/>
            <a:ext cx="5291666" cy="256645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C06D250-58D4-4376-8818-0A1E80B97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2161379"/>
            <a:ext cx="5291666" cy="1891770"/>
          </a:xfrm>
          <a:prstGeom prst="rect">
            <a:avLst/>
          </a:prstGeom>
        </p:spPr>
      </p:pic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8B2C70A5-DF47-4EDA-A3EE-9E644A2D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653089" y="319086"/>
            <a:ext cx="885825" cy="12192000"/>
          </a:xfrm>
          <a:custGeom>
            <a:avLst/>
            <a:gdLst>
              <a:gd name="connsiteX0" fmla="*/ 885825 w 885825"/>
              <a:gd name="connsiteY0" fmla="*/ 6098626 h 12192000"/>
              <a:gd name="connsiteX1" fmla="*/ 882650 w 885825"/>
              <a:gd name="connsiteY1" fmla="*/ 6166889 h 12192000"/>
              <a:gd name="connsiteX2" fmla="*/ 876300 w 885825"/>
              <a:gd name="connsiteY2" fmla="*/ 6227214 h 12192000"/>
              <a:gd name="connsiteX3" fmla="*/ 865188 w 885825"/>
              <a:gd name="connsiteY3" fmla="*/ 6279601 h 12192000"/>
              <a:gd name="connsiteX4" fmla="*/ 849313 w 885825"/>
              <a:gd name="connsiteY4" fmla="*/ 6325639 h 12192000"/>
              <a:gd name="connsiteX5" fmla="*/ 833438 w 885825"/>
              <a:gd name="connsiteY5" fmla="*/ 6366914 h 12192000"/>
              <a:gd name="connsiteX6" fmla="*/ 817563 w 885825"/>
              <a:gd name="connsiteY6" fmla="*/ 6403426 h 12192000"/>
              <a:gd name="connsiteX7" fmla="*/ 798513 w 885825"/>
              <a:gd name="connsiteY7" fmla="*/ 6441526 h 12192000"/>
              <a:gd name="connsiteX8" fmla="*/ 779463 w 885825"/>
              <a:gd name="connsiteY8" fmla="*/ 6479626 h 12192000"/>
              <a:gd name="connsiteX9" fmla="*/ 760413 w 885825"/>
              <a:gd name="connsiteY9" fmla="*/ 6516139 h 12192000"/>
              <a:gd name="connsiteX10" fmla="*/ 744538 w 885825"/>
              <a:gd name="connsiteY10" fmla="*/ 6557414 h 12192000"/>
              <a:gd name="connsiteX11" fmla="*/ 730250 w 885825"/>
              <a:gd name="connsiteY11" fmla="*/ 6603451 h 12192000"/>
              <a:gd name="connsiteX12" fmla="*/ 719138 w 885825"/>
              <a:gd name="connsiteY12" fmla="*/ 6655839 h 12192000"/>
              <a:gd name="connsiteX13" fmla="*/ 711200 w 885825"/>
              <a:gd name="connsiteY13" fmla="*/ 6716164 h 12192000"/>
              <a:gd name="connsiteX14" fmla="*/ 709613 w 885825"/>
              <a:gd name="connsiteY14" fmla="*/ 6784426 h 12192000"/>
              <a:gd name="connsiteX15" fmla="*/ 711200 w 885825"/>
              <a:gd name="connsiteY15" fmla="*/ 6852689 h 12192000"/>
              <a:gd name="connsiteX16" fmla="*/ 719138 w 885825"/>
              <a:gd name="connsiteY16" fmla="*/ 6913014 h 12192000"/>
              <a:gd name="connsiteX17" fmla="*/ 730250 w 885825"/>
              <a:gd name="connsiteY17" fmla="*/ 6965401 h 12192000"/>
              <a:gd name="connsiteX18" fmla="*/ 744538 w 885825"/>
              <a:gd name="connsiteY18" fmla="*/ 7011439 h 12192000"/>
              <a:gd name="connsiteX19" fmla="*/ 760413 w 885825"/>
              <a:gd name="connsiteY19" fmla="*/ 7052714 h 12192000"/>
              <a:gd name="connsiteX20" fmla="*/ 779463 w 885825"/>
              <a:gd name="connsiteY20" fmla="*/ 7089226 h 12192000"/>
              <a:gd name="connsiteX21" fmla="*/ 798513 w 885825"/>
              <a:gd name="connsiteY21" fmla="*/ 7127326 h 12192000"/>
              <a:gd name="connsiteX22" fmla="*/ 817563 w 885825"/>
              <a:gd name="connsiteY22" fmla="*/ 7165426 h 12192000"/>
              <a:gd name="connsiteX23" fmla="*/ 833438 w 885825"/>
              <a:gd name="connsiteY23" fmla="*/ 7201939 h 12192000"/>
              <a:gd name="connsiteX24" fmla="*/ 849313 w 885825"/>
              <a:gd name="connsiteY24" fmla="*/ 7243214 h 12192000"/>
              <a:gd name="connsiteX25" fmla="*/ 865188 w 885825"/>
              <a:gd name="connsiteY25" fmla="*/ 7289251 h 12192000"/>
              <a:gd name="connsiteX26" fmla="*/ 876300 w 885825"/>
              <a:gd name="connsiteY26" fmla="*/ 7341639 h 12192000"/>
              <a:gd name="connsiteX27" fmla="*/ 882650 w 885825"/>
              <a:gd name="connsiteY27" fmla="*/ 7401964 h 12192000"/>
              <a:gd name="connsiteX28" fmla="*/ 885825 w 885825"/>
              <a:gd name="connsiteY28" fmla="*/ 7470226 h 12192000"/>
              <a:gd name="connsiteX29" fmla="*/ 882650 w 885825"/>
              <a:gd name="connsiteY29" fmla="*/ 7538489 h 12192000"/>
              <a:gd name="connsiteX30" fmla="*/ 876300 w 885825"/>
              <a:gd name="connsiteY30" fmla="*/ 7598814 h 12192000"/>
              <a:gd name="connsiteX31" fmla="*/ 865188 w 885825"/>
              <a:gd name="connsiteY31" fmla="*/ 7651201 h 12192000"/>
              <a:gd name="connsiteX32" fmla="*/ 849313 w 885825"/>
              <a:gd name="connsiteY32" fmla="*/ 7697239 h 12192000"/>
              <a:gd name="connsiteX33" fmla="*/ 833438 w 885825"/>
              <a:gd name="connsiteY33" fmla="*/ 7738514 h 12192000"/>
              <a:gd name="connsiteX34" fmla="*/ 817563 w 885825"/>
              <a:gd name="connsiteY34" fmla="*/ 7775026 h 12192000"/>
              <a:gd name="connsiteX35" fmla="*/ 798513 w 885825"/>
              <a:gd name="connsiteY35" fmla="*/ 7813126 h 12192000"/>
              <a:gd name="connsiteX36" fmla="*/ 779463 w 885825"/>
              <a:gd name="connsiteY36" fmla="*/ 7851226 h 12192000"/>
              <a:gd name="connsiteX37" fmla="*/ 760413 w 885825"/>
              <a:gd name="connsiteY37" fmla="*/ 7887739 h 12192000"/>
              <a:gd name="connsiteX38" fmla="*/ 744538 w 885825"/>
              <a:gd name="connsiteY38" fmla="*/ 7929014 h 12192000"/>
              <a:gd name="connsiteX39" fmla="*/ 730250 w 885825"/>
              <a:gd name="connsiteY39" fmla="*/ 7975051 h 12192000"/>
              <a:gd name="connsiteX40" fmla="*/ 719138 w 885825"/>
              <a:gd name="connsiteY40" fmla="*/ 8027439 h 12192000"/>
              <a:gd name="connsiteX41" fmla="*/ 711200 w 885825"/>
              <a:gd name="connsiteY41" fmla="*/ 8087764 h 12192000"/>
              <a:gd name="connsiteX42" fmla="*/ 709613 w 885825"/>
              <a:gd name="connsiteY42" fmla="*/ 8156026 h 12192000"/>
              <a:gd name="connsiteX43" fmla="*/ 711200 w 885825"/>
              <a:gd name="connsiteY43" fmla="*/ 8224289 h 12192000"/>
              <a:gd name="connsiteX44" fmla="*/ 719138 w 885825"/>
              <a:gd name="connsiteY44" fmla="*/ 8284614 h 12192000"/>
              <a:gd name="connsiteX45" fmla="*/ 730250 w 885825"/>
              <a:gd name="connsiteY45" fmla="*/ 8337001 h 12192000"/>
              <a:gd name="connsiteX46" fmla="*/ 744538 w 885825"/>
              <a:gd name="connsiteY46" fmla="*/ 8383039 h 12192000"/>
              <a:gd name="connsiteX47" fmla="*/ 760413 w 885825"/>
              <a:gd name="connsiteY47" fmla="*/ 8424314 h 12192000"/>
              <a:gd name="connsiteX48" fmla="*/ 779463 w 885825"/>
              <a:gd name="connsiteY48" fmla="*/ 8460826 h 12192000"/>
              <a:gd name="connsiteX49" fmla="*/ 798513 w 885825"/>
              <a:gd name="connsiteY49" fmla="*/ 8498926 h 12192000"/>
              <a:gd name="connsiteX50" fmla="*/ 817563 w 885825"/>
              <a:gd name="connsiteY50" fmla="*/ 8537026 h 12192000"/>
              <a:gd name="connsiteX51" fmla="*/ 833438 w 885825"/>
              <a:gd name="connsiteY51" fmla="*/ 8573540 h 12192000"/>
              <a:gd name="connsiteX52" fmla="*/ 849313 w 885825"/>
              <a:gd name="connsiteY52" fmla="*/ 8614814 h 12192000"/>
              <a:gd name="connsiteX53" fmla="*/ 865188 w 885825"/>
              <a:gd name="connsiteY53" fmla="*/ 8660852 h 12192000"/>
              <a:gd name="connsiteX54" fmla="*/ 876300 w 885825"/>
              <a:gd name="connsiteY54" fmla="*/ 8713240 h 12192000"/>
              <a:gd name="connsiteX55" fmla="*/ 882650 w 885825"/>
              <a:gd name="connsiteY55" fmla="*/ 8773564 h 12192000"/>
              <a:gd name="connsiteX56" fmla="*/ 885825 w 885825"/>
              <a:gd name="connsiteY56" fmla="*/ 8840240 h 12192000"/>
              <a:gd name="connsiteX57" fmla="*/ 882650 w 885825"/>
              <a:gd name="connsiteY57" fmla="*/ 8910090 h 12192000"/>
              <a:gd name="connsiteX58" fmla="*/ 876300 w 885825"/>
              <a:gd name="connsiteY58" fmla="*/ 8970414 h 12192000"/>
              <a:gd name="connsiteX59" fmla="*/ 865188 w 885825"/>
              <a:gd name="connsiteY59" fmla="*/ 9022802 h 12192000"/>
              <a:gd name="connsiteX60" fmla="*/ 849313 w 885825"/>
              <a:gd name="connsiteY60" fmla="*/ 9068840 h 12192000"/>
              <a:gd name="connsiteX61" fmla="*/ 833438 w 885825"/>
              <a:gd name="connsiteY61" fmla="*/ 9110114 h 12192000"/>
              <a:gd name="connsiteX62" fmla="*/ 817563 w 885825"/>
              <a:gd name="connsiteY62" fmla="*/ 9146628 h 12192000"/>
              <a:gd name="connsiteX63" fmla="*/ 798513 w 885825"/>
              <a:gd name="connsiteY63" fmla="*/ 9184728 h 12192000"/>
              <a:gd name="connsiteX64" fmla="*/ 779463 w 885825"/>
              <a:gd name="connsiteY64" fmla="*/ 9222828 h 12192000"/>
              <a:gd name="connsiteX65" fmla="*/ 760413 w 885825"/>
              <a:gd name="connsiteY65" fmla="*/ 9259340 h 12192000"/>
              <a:gd name="connsiteX66" fmla="*/ 744538 w 885825"/>
              <a:gd name="connsiteY66" fmla="*/ 9300614 h 12192000"/>
              <a:gd name="connsiteX67" fmla="*/ 730250 w 885825"/>
              <a:gd name="connsiteY67" fmla="*/ 9346652 h 12192000"/>
              <a:gd name="connsiteX68" fmla="*/ 719138 w 885825"/>
              <a:gd name="connsiteY68" fmla="*/ 9399040 h 12192000"/>
              <a:gd name="connsiteX69" fmla="*/ 711200 w 885825"/>
              <a:gd name="connsiteY69" fmla="*/ 9459364 h 12192000"/>
              <a:gd name="connsiteX70" fmla="*/ 709613 w 885825"/>
              <a:gd name="connsiteY70" fmla="*/ 9527628 h 12192000"/>
              <a:gd name="connsiteX71" fmla="*/ 711200 w 885825"/>
              <a:gd name="connsiteY71" fmla="*/ 9595890 h 12192000"/>
              <a:gd name="connsiteX72" fmla="*/ 719138 w 885825"/>
              <a:gd name="connsiteY72" fmla="*/ 9656214 h 12192000"/>
              <a:gd name="connsiteX73" fmla="*/ 730250 w 885825"/>
              <a:gd name="connsiteY73" fmla="*/ 9708602 h 12192000"/>
              <a:gd name="connsiteX74" fmla="*/ 744538 w 885825"/>
              <a:gd name="connsiteY74" fmla="*/ 9754640 h 12192000"/>
              <a:gd name="connsiteX75" fmla="*/ 760413 w 885825"/>
              <a:gd name="connsiteY75" fmla="*/ 9795914 h 12192000"/>
              <a:gd name="connsiteX76" fmla="*/ 779463 w 885825"/>
              <a:gd name="connsiteY76" fmla="*/ 9832428 h 12192000"/>
              <a:gd name="connsiteX77" fmla="*/ 817563 w 885825"/>
              <a:gd name="connsiteY77" fmla="*/ 9908628 h 12192000"/>
              <a:gd name="connsiteX78" fmla="*/ 833438 w 885825"/>
              <a:gd name="connsiteY78" fmla="*/ 9945140 h 12192000"/>
              <a:gd name="connsiteX79" fmla="*/ 849313 w 885825"/>
              <a:gd name="connsiteY79" fmla="*/ 9986414 h 12192000"/>
              <a:gd name="connsiteX80" fmla="*/ 865188 w 885825"/>
              <a:gd name="connsiteY80" fmla="*/ 10032452 h 12192000"/>
              <a:gd name="connsiteX81" fmla="*/ 876300 w 885825"/>
              <a:gd name="connsiteY81" fmla="*/ 10084840 h 12192000"/>
              <a:gd name="connsiteX82" fmla="*/ 882650 w 885825"/>
              <a:gd name="connsiteY82" fmla="*/ 10145164 h 12192000"/>
              <a:gd name="connsiteX83" fmla="*/ 885825 w 885825"/>
              <a:gd name="connsiteY83" fmla="*/ 10213428 h 12192000"/>
              <a:gd name="connsiteX84" fmla="*/ 882650 w 885825"/>
              <a:gd name="connsiteY84" fmla="*/ 10281690 h 12192000"/>
              <a:gd name="connsiteX85" fmla="*/ 876300 w 885825"/>
              <a:gd name="connsiteY85" fmla="*/ 10342014 h 12192000"/>
              <a:gd name="connsiteX86" fmla="*/ 865188 w 885825"/>
              <a:gd name="connsiteY86" fmla="*/ 10394402 h 12192000"/>
              <a:gd name="connsiteX87" fmla="*/ 849313 w 885825"/>
              <a:gd name="connsiteY87" fmla="*/ 10440440 h 12192000"/>
              <a:gd name="connsiteX88" fmla="*/ 833438 w 885825"/>
              <a:gd name="connsiteY88" fmla="*/ 10481714 h 12192000"/>
              <a:gd name="connsiteX89" fmla="*/ 817563 w 885825"/>
              <a:gd name="connsiteY89" fmla="*/ 10518228 h 12192000"/>
              <a:gd name="connsiteX90" fmla="*/ 798513 w 885825"/>
              <a:gd name="connsiteY90" fmla="*/ 10556328 h 12192000"/>
              <a:gd name="connsiteX91" fmla="*/ 779463 w 885825"/>
              <a:gd name="connsiteY91" fmla="*/ 10594428 h 12192000"/>
              <a:gd name="connsiteX92" fmla="*/ 760413 w 885825"/>
              <a:gd name="connsiteY92" fmla="*/ 10630940 h 12192000"/>
              <a:gd name="connsiteX93" fmla="*/ 744538 w 885825"/>
              <a:gd name="connsiteY93" fmla="*/ 10672214 h 12192000"/>
              <a:gd name="connsiteX94" fmla="*/ 730250 w 885825"/>
              <a:gd name="connsiteY94" fmla="*/ 10718252 h 12192000"/>
              <a:gd name="connsiteX95" fmla="*/ 719138 w 885825"/>
              <a:gd name="connsiteY95" fmla="*/ 10770640 h 12192000"/>
              <a:gd name="connsiteX96" fmla="*/ 711200 w 885825"/>
              <a:gd name="connsiteY96" fmla="*/ 10830964 h 12192000"/>
              <a:gd name="connsiteX97" fmla="*/ 709613 w 885825"/>
              <a:gd name="connsiteY97" fmla="*/ 10899228 h 12192000"/>
              <a:gd name="connsiteX98" fmla="*/ 711200 w 885825"/>
              <a:gd name="connsiteY98" fmla="*/ 10967490 h 12192000"/>
              <a:gd name="connsiteX99" fmla="*/ 719138 w 885825"/>
              <a:gd name="connsiteY99" fmla="*/ 11027814 h 12192000"/>
              <a:gd name="connsiteX100" fmla="*/ 730250 w 885825"/>
              <a:gd name="connsiteY100" fmla="*/ 11080202 h 12192000"/>
              <a:gd name="connsiteX101" fmla="*/ 744538 w 885825"/>
              <a:gd name="connsiteY101" fmla="*/ 11126240 h 12192000"/>
              <a:gd name="connsiteX102" fmla="*/ 760413 w 885825"/>
              <a:gd name="connsiteY102" fmla="*/ 11167514 h 12192000"/>
              <a:gd name="connsiteX103" fmla="*/ 779463 w 885825"/>
              <a:gd name="connsiteY103" fmla="*/ 11204028 h 12192000"/>
              <a:gd name="connsiteX104" fmla="*/ 798513 w 885825"/>
              <a:gd name="connsiteY104" fmla="*/ 11242128 h 12192000"/>
              <a:gd name="connsiteX105" fmla="*/ 817563 w 885825"/>
              <a:gd name="connsiteY105" fmla="*/ 11280228 h 12192000"/>
              <a:gd name="connsiteX106" fmla="*/ 833438 w 885825"/>
              <a:gd name="connsiteY106" fmla="*/ 11316740 h 12192000"/>
              <a:gd name="connsiteX107" fmla="*/ 849313 w 885825"/>
              <a:gd name="connsiteY107" fmla="*/ 11358014 h 12192000"/>
              <a:gd name="connsiteX108" fmla="*/ 865188 w 885825"/>
              <a:gd name="connsiteY108" fmla="*/ 11404052 h 12192000"/>
              <a:gd name="connsiteX109" fmla="*/ 876300 w 885825"/>
              <a:gd name="connsiteY109" fmla="*/ 11456440 h 12192000"/>
              <a:gd name="connsiteX110" fmla="*/ 882650 w 885825"/>
              <a:gd name="connsiteY110" fmla="*/ 11516764 h 12192000"/>
              <a:gd name="connsiteX111" fmla="*/ 885825 w 885825"/>
              <a:gd name="connsiteY111" fmla="*/ 11585028 h 12192000"/>
              <a:gd name="connsiteX112" fmla="*/ 882650 w 885825"/>
              <a:gd name="connsiteY112" fmla="*/ 11653290 h 12192000"/>
              <a:gd name="connsiteX113" fmla="*/ 876300 w 885825"/>
              <a:gd name="connsiteY113" fmla="*/ 11713614 h 12192000"/>
              <a:gd name="connsiteX114" fmla="*/ 865188 w 885825"/>
              <a:gd name="connsiteY114" fmla="*/ 11766002 h 12192000"/>
              <a:gd name="connsiteX115" fmla="*/ 849313 w 885825"/>
              <a:gd name="connsiteY115" fmla="*/ 11812040 h 12192000"/>
              <a:gd name="connsiteX116" fmla="*/ 833438 w 885825"/>
              <a:gd name="connsiteY116" fmla="*/ 11853314 h 12192000"/>
              <a:gd name="connsiteX117" fmla="*/ 817563 w 885825"/>
              <a:gd name="connsiteY117" fmla="*/ 11889828 h 12192000"/>
              <a:gd name="connsiteX118" fmla="*/ 798513 w 885825"/>
              <a:gd name="connsiteY118" fmla="*/ 11927928 h 12192000"/>
              <a:gd name="connsiteX119" fmla="*/ 779463 w 885825"/>
              <a:gd name="connsiteY119" fmla="*/ 11966028 h 12192000"/>
              <a:gd name="connsiteX120" fmla="*/ 760413 w 885825"/>
              <a:gd name="connsiteY120" fmla="*/ 12002540 h 12192000"/>
              <a:gd name="connsiteX121" fmla="*/ 744538 w 885825"/>
              <a:gd name="connsiteY121" fmla="*/ 12043814 h 12192000"/>
              <a:gd name="connsiteX122" fmla="*/ 730250 w 885825"/>
              <a:gd name="connsiteY122" fmla="*/ 12089852 h 12192000"/>
              <a:gd name="connsiteX123" fmla="*/ 719138 w 885825"/>
              <a:gd name="connsiteY123" fmla="*/ 12142240 h 12192000"/>
              <a:gd name="connsiteX124" fmla="*/ 712590 w 885825"/>
              <a:gd name="connsiteY124" fmla="*/ 12192000 h 12192000"/>
              <a:gd name="connsiteX125" fmla="*/ 0 w 885825"/>
              <a:gd name="connsiteY125" fmla="*/ 12192000 h 12192000"/>
              <a:gd name="connsiteX126" fmla="*/ 0 w 885825"/>
              <a:gd name="connsiteY126" fmla="*/ 6779170 h 12192000"/>
              <a:gd name="connsiteX127" fmla="*/ 0 w 885825"/>
              <a:gd name="connsiteY127" fmla="*/ 6779170 h 12192000"/>
              <a:gd name="connsiteX128" fmla="*/ 0 w 885825"/>
              <a:gd name="connsiteY128" fmla="*/ 0 h 12192000"/>
              <a:gd name="connsiteX129" fmla="*/ 712590 w 885825"/>
              <a:gd name="connsiteY129" fmla="*/ 0 h 12192000"/>
              <a:gd name="connsiteX130" fmla="*/ 719137 w 885825"/>
              <a:gd name="connsiteY130" fmla="*/ 49758 h 12192000"/>
              <a:gd name="connsiteX131" fmla="*/ 730249 w 885825"/>
              <a:gd name="connsiteY131" fmla="*/ 102145 h 12192000"/>
              <a:gd name="connsiteX132" fmla="*/ 744537 w 885825"/>
              <a:gd name="connsiteY132" fmla="*/ 148183 h 12192000"/>
              <a:gd name="connsiteX133" fmla="*/ 760412 w 885825"/>
              <a:gd name="connsiteY133" fmla="*/ 189458 h 12192000"/>
              <a:gd name="connsiteX134" fmla="*/ 779462 w 885825"/>
              <a:gd name="connsiteY134" fmla="*/ 225970 h 12192000"/>
              <a:gd name="connsiteX135" fmla="*/ 798512 w 885825"/>
              <a:gd name="connsiteY135" fmla="*/ 264070 h 12192000"/>
              <a:gd name="connsiteX136" fmla="*/ 817562 w 885825"/>
              <a:gd name="connsiteY136" fmla="*/ 302170 h 12192000"/>
              <a:gd name="connsiteX137" fmla="*/ 833437 w 885825"/>
              <a:gd name="connsiteY137" fmla="*/ 338683 h 12192000"/>
              <a:gd name="connsiteX138" fmla="*/ 849312 w 885825"/>
              <a:gd name="connsiteY138" fmla="*/ 379958 h 12192000"/>
              <a:gd name="connsiteX139" fmla="*/ 865187 w 885825"/>
              <a:gd name="connsiteY139" fmla="*/ 425995 h 12192000"/>
              <a:gd name="connsiteX140" fmla="*/ 876299 w 885825"/>
              <a:gd name="connsiteY140" fmla="*/ 478383 h 12192000"/>
              <a:gd name="connsiteX141" fmla="*/ 882649 w 885825"/>
              <a:gd name="connsiteY141" fmla="*/ 538708 h 12192000"/>
              <a:gd name="connsiteX142" fmla="*/ 885824 w 885825"/>
              <a:gd name="connsiteY142" fmla="*/ 606970 h 12192000"/>
              <a:gd name="connsiteX143" fmla="*/ 882649 w 885825"/>
              <a:gd name="connsiteY143" fmla="*/ 675233 h 12192000"/>
              <a:gd name="connsiteX144" fmla="*/ 876299 w 885825"/>
              <a:gd name="connsiteY144" fmla="*/ 735558 h 12192000"/>
              <a:gd name="connsiteX145" fmla="*/ 865187 w 885825"/>
              <a:gd name="connsiteY145" fmla="*/ 787945 h 12192000"/>
              <a:gd name="connsiteX146" fmla="*/ 849312 w 885825"/>
              <a:gd name="connsiteY146" fmla="*/ 833983 h 12192000"/>
              <a:gd name="connsiteX147" fmla="*/ 833437 w 885825"/>
              <a:gd name="connsiteY147" fmla="*/ 875258 h 12192000"/>
              <a:gd name="connsiteX148" fmla="*/ 817562 w 885825"/>
              <a:gd name="connsiteY148" fmla="*/ 911770 h 12192000"/>
              <a:gd name="connsiteX149" fmla="*/ 798512 w 885825"/>
              <a:gd name="connsiteY149" fmla="*/ 949870 h 12192000"/>
              <a:gd name="connsiteX150" fmla="*/ 779462 w 885825"/>
              <a:gd name="connsiteY150" fmla="*/ 987970 h 12192000"/>
              <a:gd name="connsiteX151" fmla="*/ 760412 w 885825"/>
              <a:gd name="connsiteY151" fmla="*/ 1024483 h 12192000"/>
              <a:gd name="connsiteX152" fmla="*/ 744537 w 885825"/>
              <a:gd name="connsiteY152" fmla="*/ 1065758 h 12192000"/>
              <a:gd name="connsiteX153" fmla="*/ 730249 w 885825"/>
              <a:gd name="connsiteY153" fmla="*/ 1111795 h 12192000"/>
              <a:gd name="connsiteX154" fmla="*/ 719137 w 885825"/>
              <a:gd name="connsiteY154" fmla="*/ 1164183 h 12192000"/>
              <a:gd name="connsiteX155" fmla="*/ 711199 w 885825"/>
              <a:gd name="connsiteY155" fmla="*/ 1224508 h 12192000"/>
              <a:gd name="connsiteX156" fmla="*/ 709612 w 885825"/>
              <a:gd name="connsiteY156" fmla="*/ 1292770 h 12192000"/>
              <a:gd name="connsiteX157" fmla="*/ 711199 w 885825"/>
              <a:gd name="connsiteY157" fmla="*/ 1361033 h 12192000"/>
              <a:gd name="connsiteX158" fmla="*/ 719137 w 885825"/>
              <a:gd name="connsiteY158" fmla="*/ 1421358 h 12192000"/>
              <a:gd name="connsiteX159" fmla="*/ 730249 w 885825"/>
              <a:gd name="connsiteY159" fmla="*/ 1473745 h 12192000"/>
              <a:gd name="connsiteX160" fmla="*/ 744537 w 885825"/>
              <a:gd name="connsiteY160" fmla="*/ 1519783 h 12192000"/>
              <a:gd name="connsiteX161" fmla="*/ 760412 w 885825"/>
              <a:gd name="connsiteY161" fmla="*/ 1561058 h 12192000"/>
              <a:gd name="connsiteX162" fmla="*/ 779462 w 885825"/>
              <a:gd name="connsiteY162" fmla="*/ 1597570 h 12192000"/>
              <a:gd name="connsiteX163" fmla="*/ 798512 w 885825"/>
              <a:gd name="connsiteY163" fmla="*/ 1635670 h 12192000"/>
              <a:gd name="connsiteX164" fmla="*/ 817562 w 885825"/>
              <a:gd name="connsiteY164" fmla="*/ 1673770 h 12192000"/>
              <a:gd name="connsiteX165" fmla="*/ 833437 w 885825"/>
              <a:gd name="connsiteY165" fmla="*/ 1710283 h 12192000"/>
              <a:gd name="connsiteX166" fmla="*/ 849312 w 885825"/>
              <a:gd name="connsiteY166" fmla="*/ 1751558 h 12192000"/>
              <a:gd name="connsiteX167" fmla="*/ 865187 w 885825"/>
              <a:gd name="connsiteY167" fmla="*/ 1797595 h 12192000"/>
              <a:gd name="connsiteX168" fmla="*/ 876299 w 885825"/>
              <a:gd name="connsiteY168" fmla="*/ 1849983 h 12192000"/>
              <a:gd name="connsiteX169" fmla="*/ 882649 w 885825"/>
              <a:gd name="connsiteY169" fmla="*/ 1910308 h 12192000"/>
              <a:gd name="connsiteX170" fmla="*/ 885824 w 885825"/>
              <a:gd name="connsiteY170" fmla="*/ 1978570 h 12192000"/>
              <a:gd name="connsiteX171" fmla="*/ 882649 w 885825"/>
              <a:gd name="connsiteY171" fmla="*/ 2046833 h 12192000"/>
              <a:gd name="connsiteX172" fmla="*/ 876299 w 885825"/>
              <a:gd name="connsiteY172" fmla="*/ 2107158 h 12192000"/>
              <a:gd name="connsiteX173" fmla="*/ 865187 w 885825"/>
              <a:gd name="connsiteY173" fmla="*/ 2159545 h 12192000"/>
              <a:gd name="connsiteX174" fmla="*/ 849312 w 885825"/>
              <a:gd name="connsiteY174" fmla="*/ 2205583 h 12192000"/>
              <a:gd name="connsiteX175" fmla="*/ 833437 w 885825"/>
              <a:gd name="connsiteY175" fmla="*/ 2246858 h 12192000"/>
              <a:gd name="connsiteX176" fmla="*/ 817562 w 885825"/>
              <a:gd name="connsiteY176" fmla="*/ 2283370 h 12192000"/>
              <a:gd name="connsiteX177" fmla="*/ 798512 w 885825"/>
              <a:gd name="connsiteY177" fmla="*/ 2321470 h 12192000"/>
              <a:gd name="connsiteX178" fmla="*/ 779462 w 885825"/>
              <a:gd name="connsiteY178" fmla="*/ 2359570 h 12192000"/>
              <a:gd name="connsiteX179" fmla="*/ 760412 w 885825"/>
              <a:gd name="connsiteY179" fmla="*/ 2396083 h 12192000"/>
              <a:gd name="connsiteX180" fmla="*/ 744537 w 885825"/>
              <a:gd name="connsiteY180" fmla="*/ 2437358 h 12192000"/>
              <a:gd name="connsiteX181" fmla="*/ 730249 w 885825"/>
              <a:gd name="connsiteY181" fmla="*/ 2483395 h 12192000"/>
              <a:gd name="connsiteX182" fmla="*/ 719137 w 885825"/>
              <a:gd name="connsiteY182" fmla="*/ 2535782 h 12192000"/>
              <a:gd name="connsiteX183" fmla="*/ 711199 w 885825"/>
              <a:gd name="connsiteY183" fmla="*/ 2596108 h 12192000"/>
              <a:gd name="connsiteX184" fmla="*/ 709612 w 885825"/>
              <a:gd name="connsiteY184" fmla="*/ 2664370 h 12192000"/>
              <a:gd name="connsiteX185" fmla="*/ 711199 w 885825"/>
              <a:gd name="connsiteY185" fmla="*/ 2732633 h 12192000"/>
              <a:gd name="connsiteX186" fmla="*/ 719137 w 885825"/>
              <a:gd name="connsiteY186" fmla="*/ 2792958 h 12192000"/>
              <a:gd name="connsiteX187" fmla="*/ 730249 w 885825"/>
              <a:gd name="connsiteY187" fmla="*/ 2845345 h 12192000"/>
              <a:gd name="connsiteX188" fmla="*/ 744537 w 885825"/>
              <a:gd name="connsiteY188" fmla="*/ 2891383 h 12192000"/>
              <a:gd name="connsiteX189" fmla="*/ 760412 w 885825"/>
              <a:gd name="connsiteY189" fmla="*/ 2932658 h 12192000"/>
              <a:gd name="connsiteX190" fmla="*/ 779462 w 885825"/>
              <a:gd name="connsiteY190" fmla="*/ 2969170 h 12192000"/>
              <a:gd name="connsiteX191" fmla="*/ 798512 w 885825"/>
              <a:gd name="connsiteY191" fmla="*/ 3007270 h 12192000"/>
              <a:gd name="connsiteX192" fmla="*/ 817562 w 885825"/>
              <a:gd name="connsiteY192" fmla="*/ 3045370 h 12192000"/>
              <a:gd name="connsiteX193" fmla="*/ 833437 w 885825"/>
              <a:gd name="connsiteY193" fmla="*/ 3081883 h 12192000"/>
              <a:gd name="connsiteX194" fmla="*/ 849312 w 885825"/>
              <a:gd name="connsiteY194" fmla="*/ 3123158 h 12192000"/>
              <a:gd name="connsiteX195" fmla="*/ 865187 w 885825"/>
              <a:gd name="connsiteY195" fmla="*/ 3169195 h 12192000"/>
              <a:gd name="connsiteX196" fmla="*/ 876299 w 885825"/>
              <a:gd name="connsiteY196" fmla="*/ 3221583 h 12192000"/>
              <a:gd name="connsiteX197" fmla="*/ 882649 w 885825"/>
              <a:gd name="connsiteY197" fmla="*/ 3281908 h 12192000"/>
              <a:gd name="connsiteX198" fmla="*/ 885824 w 885825"/>
              <a:gd name="connsiteY198" fmla="*/ 3348582 h 12192000"/>
              <a:gd name="connsiteX199" fmla="*/ 882649 w 885825"/>
              <a:gd name="connsiteY199" fmla="*/ 3418433 h 12192000"/>
              <a:gd name="connsiteX200" fmla="*/ 876299 w 885825"/>
              <a:gd name="connsiteY200" fmla="*/ 3478758 h 12192000"/>
              <a:gd name="connsiteX201" fmla="*/ 865187 w 885825"/>
              <a:gd name="connsiteY201" fmla="*/ 3531145 h 12192000"/>
              <a:gd name="connsiteX202" fmla="*/ 849312 w 885825"/>
              <a:gd name="connsiteY202" fmla="*/ 3577183 h 12192000"/>
              <a:gd name="connsiteX203" fmla="*/ 833437 w 885825"/>
              <a:gd name="connsiteY203" fmla="*/ 3618458 h 12192000"/>
              <a:gd name="connsiteX204" fmla="*/ 817562 w 885825"/>
              <a:gd name="connsiteY204" fmla="*/ 3654970 h 12192000"/>
              <a:gd name="connsiteX205" fmla="*/ 798512 w 885825"/>
              <a:gd name="connsiteY205" fmla="*/ 3693070 h 12192000"/>
              <a:gd name="connsiteX206" fmla="*/ 779462 w 885825"/>
              <a:gd name="connsiteY206" fmla="*/ 3731170 h 12192000"/>
              <a:gd name="connsiteX207" fmla="*/ 760412 w 885825"/>
              <a:gd name="connsiteY207" fmla="*/ 3767683 h 12192000"/>
              <a:gd name="connsiteX208" fmla="*/ 744537 w 885825"/>
              <a:gd name="connsiteY208" fmla="*/ 3808958 h 12192000"/>
              <a:gd name="connsiteX209" fmla="*/ 730249 w 885825"/>
              <a:gd name="connsiteY209" fmla="*/ 3854995 h 12192000"/>
              <a:gd name="connsiteX210" fmla="*/ 719137 w 885825"/>
              <a:gd name="connsiteY210" fmla="*/ 3907383 h 12192000"/>
              <a:gd name="connsiteX211" fmla="*/ 711199 w 885825"/>
              <a:gd name="connsiteY211" fmla="*/ 3967708 h 12192000"/>
              <a:gd name="connsiteX212" fmla="*/ 709612 w 885825"/>
              <a:gd name="connsiteY212" fmla="*/ 4035970 h 12192000"/>
              <a:gd name="connsiteX213" fmla="*/ 711199 w 885825"/>
              <a:gd name="connsiteY213" fmla="*/ 4104233 h 12192000"/>
              <a:gd name="connsiteX214" fmla="*/ 719137 w 885825"/>
              <a:gd name="connsiteY214" fmla="*/ 4164557 h 12192000"/>
              <a:gd name="connsiteX215" fmla="*/ 730249 w 885825"/>
              <a:gd name="connsiteY215" fmla="*/ 4216946 h 12192000"/>
              <a:gd name="connsiteX216" fmla="*/ 744537 w 885825"/>
              <a:gd name="connsiteY216" fmla="*/ 4262982 h 12192000"/>
              <a:gd name="connsiteX217" fmla="*/ 760412 w 885825"/>
              <a:gd name="connsiteY217" fmla="*/ 4304258 h 12192000"/>
              <a:gd name="connsiteX218" fmla="*/ 779462 w 885825"/>
              <a:gd name="connsiteY218" fmla="*/ 4340770 h 12192000"/>
              <a:gd name="connsiteX219" fmla="*/ 817562 w 885825"/>
              <a:gd name="connsiteY219" fmla="*/ 4416970 h 12192000"/>
              <a:gd name="connsiteX220" fmla="*/ 833437 w 885825"/>
              <a:gd name="connsiteY220" fmla="*/ 4453483 h 12192000"/>
              <a:gd name="connsiteX221" fmla="*/ 849312 w 885825"/>
              <a:gd name="connsiteY221" fmla="*/ 4494758 h 12192000"/>
              <a:gd name="connsiteX222" fmla="*/ 865187 w 885825"/>
              <a:gd name="connsiteY222" fmla="*/ 4540795 h 12192000"/>
              <a:gd name="connsiteX223" fmla="*/ 876299 w 885825"/>
              <a:gd name="connsiteY223" fmla="*/ 4593183 h 12192000"/>
              <a:gd name="connsiteX224" fmla="*/ 882649 w 885825"/>
              <a:gd name="connsiteY224" fmla="*/ 4653508 h 12192000"/>
              <a:gd name="connsiteX225" fmla="*/ 885824 w 885825"/>
              <a:gd name="connsiteY225" fmla="*/ 4721770 h 12192000"/>
              <a:gd name="connsiteX226" fmla="*/ 882649 w 885825"/>
              <a:gd name="connsiteY226" fmla="*/ 4790033 h 12192000"/>
              <a:gd name="connsiteX227" fmla="*/ 876299 w 885825"/>
              <a:gd name="connsiteY227" fmla="*/ 4850357 h 12192000"/>
              <a:gd name="connsiteX228" fmla="*/ 865187 w 885825"/>
              <a:gd name="connsiteY228" fmla="*/ 4902746 h 12192000"/>
              <a:gd name="connsiteX229" fmla="*/ 849312 w 885825"/>
              <a:gd name="connsiteY229" fmla="*/ 4948782 h 12192000"/>
              <a:gd name="connsiteX230" fmla="*/ 833437 w 885825"/>
              <a:gd name="connsiteY230" fmla="*/ 4990057 h 12192000"/>
              <a:gd name="connsiteX231" fmla="*/ 817562 w 885825"/>
              <a:gd name="connsiteY231" fmla="*/ 5026570 h 12192000"/>
              <a:gd name="connsiteX232" fmla="*/ 798512 w 885825"/>
              <a:gd name="connsiteY232" fmla="*/ 5064670 h 12192000"/>
              <a:gd name="connsiteX233" fmla="*/ 779462 w 885825"/>
              <a:gd name="connsiteY233" fmla="*/ 5102770 h 12192000"/>
              <a:gd name="connsiteX234" fmla="*/ 760412 w 885825"/>
              <a:gd name="connsiteY234" fmla="*/ 5139283 h 12192000"/>
              <a:gd name="connsiteX235" fmla="*/ 744537 w 885825"/>
              <a:gd name="connsiteY235" fmla="*/ 5180558 h 12192000"/>
              <a:gd name="connsiteX236" fmla="*/ 730249 w 885825"/>
              <a:gd name="connsiteY236" fmla="*/ 5226595 h 12192000"/>
              <a:gd name="connsiteX237" fmla="*/ 719137 w 885825"/>
              <a:gd name="connsiteY237" fmla="*/ 5278983 h 12192000"/>
              <a:gd name="connsiteX238" fmla="*/ 711199 w 885825"/>
              <a:gd name="connsiteY238" fmla="*/ 5339307 h 12192000"/>
              <a:gd name="connsiteX239" fmla="*/ 709612 w 885825"/>
              <a:gd name="connsiteY239" fmla="*/ 5407570 h 12192000"/>
              <a:gd name="connsiteX240" fmla="*/ 711199 w 885825"/>
              <a:gd name="connsiteY240" fmla="*/ 5475833 h 12192000"/>
              <a:gd name="connsiteX241" fmla="*/ 719137 w 885825"/>
              <a:gd name="connsiteY241" fmla="*/ 5536158 h 12192000"/>
              <a:gd name="connsiteX242" fmla="*/ 730249 w 885825"/>
              <a:gd name="connsiteY242" fmla="*/ 5588545 h 12192000"/>
              <a:gd name="connsiteX243" fmla="*/ 744537 w 885825"/>
              <a:gd name="connsiteY243" fmla="*/ 5634583 h 12192000"/>
              <a:gd name="connsiteX244" fmla="*/ 760412 w 885825"/>
              <a:gd name="connsiteY244" fmla="*/ 5675858 h 12192000"/>
              <a:gd name="connsiteX245" fmla="*/ 779462 w 885825"/>
              <a:gd name="connsiteY245" fmla="*/ 5712371 h 12192000"/>
              <a:gd name="connsiteX246" fmla="*/ 798512 w 885825"/>
              <a:gd name="connsiteY246" fmla="*/ 5750471 h 12192000"/>
              <a:gd name="connsiteX247" fmla="*/ 817562 w 885825"/>
              <a:gd name="connsiteY247" fmla="*/ 5788571 h 12192000"/>
              <a:gd name="connsiteX248" fmla="*/ 833437 w 885825"/>
              <a:gd name="connsiteY248" fmla="*/ 5825083 h 12192000"/>
              <a:gd name="connsiteX249" fmla="*/ 849312 w 885825"/>
              <a:gd name="connsiteY249" fmla="*/ 5866358 h 12192000"/>
              <a:gd name="connsiteX250" fmla="*/ 865187 w 885825"/>
              <a:gd name="connsiteY250" fmla="*/ 5912395 h 12192000"/>
              <a:gd name="connsiteX251" fmla="*/ 876299 w 885825"/>
              <a:gd name="connsiteY251" fmla="*/ 5964783 h 12192000"/>
              <a:gd name="connsiteX252" fmla="*/ 882649 w 885825"/>
              <a:gd name="connsiteY252" fmla="*/ 6025108 h 12192000"/>
              <a:gd name="connsiteX253" fmla="*/ 885824 w 885825"/>
              <a:gd name="connsiteY253" fmla="*/ 6093370 h 12192000"/>
              <a:gd name="connsiteX254" fmla="*/ 885703 w 885825"/>
              <a:gd name="connsiteY254" fmla="*/ 6095988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885825" h="12192000">
                <a:moveTo>
                  <a:pt x="885825" y="6098626"/>
                </a:moveTo>
                <a:lnTo>
                  <a:pt x="882650" y="6166889"/>
                </a:lnTo>
                <a:lnTo>
                  <a:pt x="876300" y="6227214"/>
                </a:lnTo>
                <a:lnTo>
                  <a:pt x="865188" y="6279601"/>
                </a:lnTo>
                <a:lnTo>
                  <a:pt x="849313" y="6325639"/>
                </a:lnTo>
                <a:lnTo>
                  <a:pt x="833438" y="6366914"/>
                </a:lnTo>
                <a:lnTo>
                  <a:pt x="817563" y="6403426"/>
                </a:lnTo>
                <a:lnTo>
                  <a:pt x="798513" y="6441526"/>
                </a:lnTo>
                <a:lnTo>
                  <a:pt x="779463" y="6479626"/>
                </a:lnTo>
                <a:lnTo>
                  <a:pt x="760413" y="6516139"/>
                </a:lnTo>
                <a:lnTo>
                  <a:pt x="744538" y="6557414"/>
                </a:lnTo>
                <a:lnTo>
                  <a:pt x="730250" y="6603451"/>
                </a:lnTo>
                <a:lnTo>
                  <a:pt x="719138" y="6655839"/>
                </a:lnTo>
                <a:lnTo>
                  <a:pt x="711200" y="6716164"/>
                </a:lnTo>
                <a:lnTo>
                  <a:pt x="709613" y="6784426"/>
                </a:lnTo>
                <a:lnTo>
                  <a:pt x="711200" y="6852689"/>
                </a:lnTo>
                <a:lnTo>
                  <a:pt x="719138" y="6913014"/>
                </a:lnTo>
                <a:lnTo>
                  <a:pt x="730250" y="6965401"/>
                </a:lnTo>
                <a:lnTo>
                  <a:pt x="744538" y="7011439"/>
                </a:lnTo>
                <a:lnTo>
                  <a:pt x="760413" y="7052714"/>
                </a:lnTo>
                <a:lnTo>
                  <a:pt x="779463" y="7089226"/>
                </a:lnTo>
                <a:lnTo>
                  <a:pt x="798513" y="7127326"/>
                </a:lnTo>
                <a:lnTo>
                  <a:pt x="817563" y="7165426"/>
                </a:lnTo>
                <a:lnTo>
                  <a:pt x="833438" y="7201939"/>
                </a:lnTo>
                <a:lnTo>
                  <a:pt x="849313" y="7243214"/>
                </a:lnTo>
                <a:lnTo>
                  <a:pt x="865188" y="7289251"/>
                </a:lnTo>
                <a:lnTo>
                  <a:pt x="876300" y="7341639"/>
                </a:lnTo>
                <a:lnTo>
                  <a:pt x="882650" y="7401964"/>
                </a:lnTo>
                <a:lnTo>
                  <a:pt x="885825" y="7470226"/>
                </a:lnTo>
                <a:lnTo>
                  <a:pt x="882650" y="7538489"/>
                </a:lnTo>
                <a:lnTo>
                  <a:pt x="876300" y="7598814"/>
                </a:lnTo>
                <a:lnTo>
                  <a:pt x="865188" y="7651201"/>
                </a:lnTo>
                <a:lnTo>
                  <a:pt x="849313" y="7697239"/>
                </a:lnTo>
                <a:lnTo>
                  <a:pt x="833438" y="7738514"/>
                </a:lnTo>
                <a:lnTo>
                  <a:pt x="817563" y="7775026"/>
                </a:lnTo>
                <a:lnTo>
                  <a:pt x="798513" y="7813126"/>
                </a:lnTo>
                <a:lnTo>
                  <a:pt x="779463" y="7851226"/>
                </a:lnTo>
                <a:lnTo>
                  <a:pt x="760413" y="7887739"/>
                </a:lnTo>
                <a:lnTo>
                  <a:pt x="744538" y="7929014"/>
                </a:lnTo>
                <a:lnTo>
                  <a:pt x="730250" y="7975051"/>
                </a:lnTo>
                <a:lnTo>
                  <a:pt x="719138" y="8027439"/>
                </a:lnTo>
                <a:lnTo>
                  <a:pt x="711200" y="8087764"/>
                </a:lnTo>
                <a:lnTo>
                  <a:pt x="709613" y="8156026"/>
                </a:lnTo>
                <a:lnTo>
                  <a:pt x="711200" y="8224289"/>
                </a:lnTo>
                <a:lnTo>
                  <a:pt x="719138" y="8284614"/>
                </a:lnTo>
                <a:lnTo>
                  <a:pt x="730250" y="8337001"/>
                </a:lnTo>
                <a:lnTo>
                  <a:pt x="744538" y="8383039"/>
                </a:lnTo>
                <a:lnTo>
                  <a:pt x="760413" y="8424314"/>
                </a:lnTo>
                <a:lnTo>
                  <a:pt x="779463" y="8460826"/>
                </a:lnTo>
                <a:lnTo>
                  <a:pt x="798513" y="8498926"/>
                </a:lnTo>
                <a:lnTo>
                  <a:pt x="817563" y="8537026"/>
                </a:lnTo>
                <a:lnTo>
                  <a:pt x="833438" y="8573540"/>
                </a:lnTo>
                <a:lnTo>
                  <a:pt x="849313" y="8614814"/>
                </a:lnTo>
                <a:lnTo>
                  <a:pt x="865188" y="8660852"/>
                </a:lnTo>
                <a:lnTo>
                  <a:pt x="876300" y="8713240"/>
                </a:lnTo>
                <a:lnTo>
                  <a:pt x="882650" y="8773564"/>
                </a:lnTo>
                <a:lnTo>
                  <a:pt x="885825" y="8840240"/>
                </a:lnTo>
                <a:lnTo>
                  <a:pt x="882650" y="8910090"/>
                </a:lnTo>
                <a:lnTo>
                  <a:pt x="876300" y="8970414"/>
                </a:lnTo>
                <a:lnTo>
                  <a:pt x="865188" y="9022802"/>
                </a:lnTo>
                <a:lnTo>
                  <a:pt x="849313" y="9068840"/>
                </a:lnTo>
                <a:lnTo>
                  <a:pt x="833438" y="9110114"/>
                </a:lnTo>
                <a:lnTo>
                  <a:pt x="817563" y="9146628"/>
                </a:lnTo>
                <a:lnTo>
                  <a:pt x="798513" y="9184728"/>
                </a:lnTo>
                <a:lnTo>
                  <a:pt x="779463" y="9222828"/>
                </a:lnTo>
                <a:lnTo>
                  <a:pt x="760413" y="9259340"/>
                </a:lnTo>
                <a:lnTo>
                  <a:pt x="744538" y="9300614"/>
                </a:lnTo>
                <a:lnTo>
                  <a:pt x="730250" y="9346652"/>
                </a:lnTo>
                <a:lnTo>
                  <a:pt x="719138" y="9399040"/>
                </a:lnTo>
                <a:lnTo>
                  <a:pt x="711200" y="9459364"/>
                </a:lnTo>
                <a:lnTo>
                  <a:pt x="709613" y="9527628"/>
                </a:lnTo>
                <a:lnTo>
                  <a:pt x="711200" y="9595890"/>
                </a:lnTo>
                <a:lnTo>
                  <a:pt x="719138" y="9656214"/>
                </a:lnTo>
                <a:lnTo>
                  <a:pt x="730250" y="9708602"/>
                </a:lnTo>
                <a:lnTo>
                  <a:pt x="744538" y="9754640"/>
                </a:lnTo>
                <a:lnTo>
                  <a:pt x="760413" y="9795914"/>
                </a:lnTo>
                <a:lnTo>
                  <a:pt x="779463" y="9832428"/>
                </a:lnTo>
                <a:lnTo>
                  <a:pt x="817563" y="9908628"/>
                </a:lnTo>
                <a:lnTo>
                  <a:pt x="833438" y="9945140"/>
                </a:lnTo>
                <a:lnTo>
                  <a:pt x="849313" y="9986414"/>
                </a:lnTo>
                <a:lnTo>
                  <a:pt x="865188" y="10032452"/>
                </a:lnTo>
                <a:lnTo>
                  <a:pt x="876300" y="10084840"/>
                </a:lnTo>
                <a:lnTo>
                  <a:pt x="882650" y="10145164"/>
                </a:lnTo>
                <a:lnTo>
                  <a:pt x="885825" y="10213428"/>
                </a:lnTo>
                <a:lnTo>
                  <a:pt x="882650" y="10281690"/>
                </a:lnTo>
                <a:lnTo>
                  <a:pt x="876300" y="10342014"/>
                </a:lnTo>
                <a:lnTo>
                  <a:pt x="865188" y="10394402"/>
                </a:lnTo>
                <a:lnTo>
                  <a:pt x="849313" y="10440440"/>
                </a:lnTo>
                <a:lnTo>
                  <a:pt x="833438" y="10481714"/>
                </a:lnTo>
                <a:lnTo>
                  <a:pt x="817563" y="10518228"/>
                </a:lnTo>
                <a:lnTo>
                  <a:pt x="798513" y="10556328"/>
                </a:lnTo>
                <a:lnTo>
                  <a:pt x="779463" y="10594428"/>
                </a:lnTo>
                <a:lnTo>
                  <a:pt x="760413" y="10630940"/>
                </a:lnTo>
                <a:lnTo>
                  <a:pt x="744538" y="10672214"/>
                </a:lnTo>
                <a:lnTo>
                  <a:pt x="730250" y="10718252"/>
                </a:lnTo>
                <a:lnTo>
                  <a:pt x="719138" y="10770640"/>
                </a:lnTo>
                <a:lnTo>
                  <a:pt x="711200" y="10830964"/>
                </a:lnTo>
                <a:lnTo>
                  <a:pt x="709613" y="10899228"/>
                </a:lnTo>
                <a:lnTo>
                  <a:pt x="711200" y="10967490"/>
                </a:lnTo>
                <a:lnTo>
                  <a:pt x="719138" y="11027814"/>
                </a:lnTo>
                <a:lnTo>
                  <a:pt x="730250" y="11080202"/>
                </a:lnTo>
                <a:lnTo>
                  <a:pt x="744538" y="11126240"/>
                </a:lnTo>
                <a:lnTo>
                  <a:pt x="760413" y="11167514"/>
                </a:lnTo>
                <a:lnTo>
                  <a:pt x="779463" y="11204028"/>
                </a:lnTo>
                <a:lnTo>
                  <a:pt x="798513" y="11242128"/>
                </a:lnTo>
                <a:lnTo>
                  <a:pt x="817563" y="11280228"/>
                </a:lnTo>
                <a:lnTo>
                  <a:pt x="833438" y="11316740"/>
                </a:lnTo>
                <a:lnTo>
                  <a:pt x="849313" y="11358014"/>
                </a:lnTo>
                <a:lnTo>
                  <a:pt x="865188" y="11404052"/>
                </a:lnTo>
                <a:lnTo>
                  <a:pt x="876300" y="11456440"/>
                </a:lnTo>
                <a:lnTo>
                  <a:pt x="882650" y="11516764"/>
                </a:lnTo>
                <a:lnTo>
                  <a:pt x="885825" y="11585028"/>
                </a:lnTo>
                <a:lnTo>
                  <a:pt x="882650" y="11653290"/>
                </a:lnTo>
                <a:lnTo>
                  <a:pt x="876300" y="11713614"/>
                </a:lnTo>
                <a:lnTo>
                  <a:pt x="865188" y="11766002"/>
                </a:lnTo>
                <a:lnTo>
                  <a:pt x="849313" y="11812040"/>
                </a:lnTo>
                <a:lnTo>
                  <a:pt x="833438" y="11853314"/>
                </a:lnTo>
                <a:lnTo>
                  <a:pt x="817563" y="11889828"/>
                </a:lnTo>
                <a:lnTo>
                  <a:pt x="798513" y="11927928"/>
                </a:lnTo>
                <a:lnTo>
                  <a:pt x="779463" y="11966028"/>
                </a:lnTo>
                <a:lnTo>
                  <a:pt x="760413" y="12002540"/>
                </a:lnTo>
                <a:lnTo>
                  <a:pt x="744538" y="12043814"/>
                </a:lnTo>
                <a:lnTo>
                  <a:pt x="730250" y="12089852"/>
                </a:lnTo>
                <a:lnTo>
                  <a:pt x="719138" y="12142240"/>
                </a:lnTo>
                <a:lnTo>
                  <a:pt x="712590" y="12192000"/>
                </a:lnTo>
                <a:lnTo>
                  <a:pt x="0" y="12192000"/>
                </a:lnTo>
                <a:lnTo>
                  <a:pt x="0" y="6779170"/>
                </a:lnTo>
                <a:lnTo>
                  <a:pt x="0" y="6779170"/>
                </a:lnTo>
                <a:lnTo>
                  <a:pt x="0" y="0"/>
                </a:lnTo>
                <a:lnTo>
                  <a:pt x="712590" y="0"/>
                </a:lnTo>
                <a:lnTo>
                  <a:pt x="719137" y="49758"/>
                </a:lnTo>
                <a:lnTo>
                  <a:pt x="730249" y="102145"/>
                </a:lnTo>
                <a:lnTo>
                  <a:pt x="744537" y="148183"/>
                </a:lnTo>
                <a:lnTo>
                  <a:pt x="760412" y="189458"/>
                </a:lnTo>
                <a:lnTo>
                  <a:pt x="779462" y="225970"/>
                </a:lnTo>
                <a:lnTo>
                  <a:pt x="798512" y="264070"/>
                </a:lnTo>
                <a:lnTo>
                  <a:pt x="817562" y="302170"/>
                </a:lnTo>
                <a:lnTo>
                  <a:pt x="833437" y="338683"/>
                </a:lnTo>
                <a:lnTo>
                  <a:pt x="849312" y="379958"/>
                </a:lnTo>
                <a:lnTo>
                  <a:pt x="865187" y="425995"/>
                </a:lnTo>
                <a:lnTo>
                  <a:pt x="876299" y="478383"/>
                </a:lnTo>
                <a:lnTo>
                  <a:pt x="882649" y="538708"/>
                </a:lnTo>
                <a:lnTo>
                  <a:pt x="885824" y="606970"/>
                </a:lnTo>
                <a:lnTo>
                  <a:pt x="882649" y="675233"/>
                </a:lnTo>
                <a:lnTo>
                  <a:pt x="876299" y="735558"/>
                </a:lnTo>
                <a:lnTo>
                  <a:pt x="865187" y="787945"/>
                </a:lnTo>
                <a:lnTo>
                  <a:pt x="849312" y="833983"/>
                </a:lnTo>
                <a:lnTo>
                  <a:pt x="833437" y="875258"/>
                </a:lnTo>
                <a:lnTo>
                  <a:pt x="817562" y="911770"/>
                </a:lnTo>
                <a:lnTo>
                  <a:pt x="798512" y="949870"/>
                </a:lnTo>
                <a:lnTo>
                  <a:pt x="779462" y="987970"/>
                </a:lnTo>
                <a:lnTo>
                  <a:pt x="760412" y="1024483"/>
                </a:lnTo>
                <a:lnTo>
                  <a:pt x="744537" y="1065758"/>
                </a:lnTo>
                <a:lnTo>
                  <a:pt x="730249" y="1111795"/>
                </a:lnTo>
                <a:lnTo>
                  <a:pt x="719137" y="1164183"/>
                </a:lnTo>
                <a:lnTo>
                  <a:pt x="711199" y="1224508"/>
                </a:lnTo>
                <a:lnTo>
                  <a:pt x="709612" y="1292770"/>
                </a:lnTo>
                <a:lnTo>
                  <a:pt x="711199" y="1361033"/>
                </a:lnTo>
                <a:lnTo>
                  <a:pt x="719137" y="1421358"/>
                </a:lnTo>
                <a:lnTo>
                  <a:pt x="730249" y="1473745"/>
                </a:lnTo>
                <a:lnTo>
                  <a:pt x="744537" y="1519783"/>
                </a:lnTo>
                <a:lnTo>
                  <a:pt x="760412" y="1561058"/>
                </a:lnTo>
                <a:lnTo>
                  <a:pt x="779462" y="1597570"/>
                </a:lnTo>
                <a:lnTo>
                  <a:pt x="798512" y="1635670"/>
                </a:lnTo>
                <a:lnTo>
                  <a:pt x="817562" y="1673770"/>
                </a:lnTo>
                <a:lnTo>
                  <a:pt x="833437" y="1710283"/>
                </a:lnTo>
                <a:lnTo>
                  <a:pt x="849312" y="1751558"/>
                </a:lnTo>
                <a:lnTo>
                  <a:pt x="865187" y="1797595"/>
                </a:lnTo>
                <a:lnTo>
                  <a:pt x="876299" y="1849983"/>
                </a:lnTo>
                <a:lnTo>
                  <a:pt x="882649" y="1910308"/>
                </a:lnTo>
                <a:lnTo>
                  <a:pt x="885824" y="1978570"/>
                </a:lnTo>
                <a:lnTo>
                  <a:pt x="882649" y="2046833"/>
                </a:lnTo>
                <a:lnTo>
                  <a:pt x="876299" y="2107158"/>
                </a:lnTo>
                <a:lnTo>
                  <a:pt x="865187" y="2159545"/>
                </a:lnTo>
                <a:lnTo>
                  <a:pt x="849312" y="2205583"/>
                </a:lnTo>
                <a:lnTo>
                  <a:pt x="833437" y="2246858"/>
                </a:lnTo>
                <a:lnTo>
                  <a:pt x="817562" y="2283370"/>
                </a:lnTo>
                <a:lnTo>
                  <a:pt x="798512" y="2321470"/>
                </a:lnTo>
                <a:lnTo>
                  <a:pt x="779462" y="2359570"/>
                </a:lnTo>
                <a:lnTo>
                  <a:pt x="760412" y="2396083"/>
                </a:lnTo>
                <a:lnTo>
                  <a:pt x="744537" y="2437358"/>
                </a:lnTo>
                <a:lnTo>
                  <a:pt x="730249" y="2483395"/>
                </a:lnTo>
                <a:lnTo>
                  <a:pt x="719137" y="2535782"/>
                </a:lnTo>
                <a:lnTo>
                  <a:pt x="711199" y="2596108"/>
                </a:lnTo>
                <a:lnTo>
                  <a:pt x="709612" y="2664370"/>
                </a:lnTo>
                <a:lnTo>
                  <a:pt x="711199" y="2732633"/>
                </a:lnTo>
                <a:lnTo>
                  <a:pt x="719137" y="2792958"/>
                </a:lnTo>
                <a:lnTo>
                  <a:pt x="730249" y="2845345"/>
                </a:lnTo>
                <a:lnTo>
                  <a:pt x="744537" y="2891383"/>
                </a:lnTo>
                <a:lnTo>
                  <a:pt x="760412" y="2932658"/>
                </a:lnTo>
                <a:lnTo>
                  <a:pt x="779462" y="2969170"/>
                </a:lnTo>
                <a:lnTo>
                  <a:pt x="798512" y="3007270"/>
                </a:lnTo>
                <a:lnTo>
                  <a:pt x="817562" y="3045370"/>
                </a:lnTo>
                <a:lnTo>
                  <a:pt x="833437" y="3081883"/>
                </a:lnTo>
                <a:lnTo>
                  <a:pt x="849312" y="3123158"/>
                </a:lnTo>
                <a:lnTo>
                  <a:pt x="865187" y="3169195"/>
                </a:lnTo>
                <a:lnTo>
                  <a:pt x="876299" y="3221583"/>
                </a:lnTo>
                <a:lnTo>
                  <a:pt x="882649" y="3281908"/>
                </a:lnTo>
                <a:lnTo>
                  <a:pt x="885824" y="3348582"/>
                </a:lnTo>
                <a:lnTo>
                  <a:pt x="882649" y="3418433"/>
                </a:lnTo>
                <a:lnTo>
                  <a:pt x="876299" y="3478758"/>
                </a:lnTo>
                <a:lnTo>
                  <a:pt x="865187" y="3531145"/>
                </a:lnTo>
                <a:lnTo>
                  <a:pt x="849312" y="3577183"/>
                </a:lnTo>
                <a:lnTo>
                  <a:pt x="833437" y="3618458"/>
                </a:lnTo>
                <a:lnTo>
                  <a:pt x="817562" y="3654970"/>
                </a:lnTo>
                <a:lnTo>
                  <a:pt x="798512" y="3693070"/>
                </a:lnTo>
                <a:lnTo>
                  <a:pt x="779462" y="3731170"/>
                </a:lnTo>
                <a:lnTo>
                  <a:pt x="760412" y="3767683"/>
                </a:lnTo>
                <a:lnTo>
                  <a:pt x="744537" y="3808958"/>
                </a:lnTo>
                <a:lnTo>
                  <a:pt x="730249" y="3854995"/>
                </a:lnTo>
                <a:lnTo>
                  <a:pt x="719137" y="3907383"/>
                </a:lnTo>
                <a:lnTo>
                  <a:pt x="711199" y="3967708"/>
                </a:lnTo>
                <a:lnTo>
                  <a:pt x="709612" y="4035970"/>
                </a:lnTo>
                <a:lnTo>
                  <a:pt x="711199" y="4104233"/>
                </a:lnTo>
                <a:lnTo>
                  <a:pt x="719137" y="4164557"/>
                </a:lnTo>
                <a:lnTo>
                  <a:pt x="730249" y="4216946"/>
                </a:lnTo>
                <a:lnTo>
                  <a:pt x="744537" y="4262982"/>
                </a:lnTo>
                <a:lnTo>
                  <a:pt x="760412" y="4304258"/>
                </a:lnTo>
                <a:lnTo>
                  <a:pt x="779462" y="4340770"/>
                </a:lnTo>
                <a:lnTo>
                  <a:pt x="817562" y="4416970"/>
                </a:lnTo>
                <a:lnTo>
                  <a:pt x="833437" y="4453483"/>
                </a:lnTo>
                <a:lnTo>
                  <a:pt x="849312" y="4494758"/>
                </a:lnTo>
                <a:lnTo>
                  <a:pt x="865187" y="4540795"/>
                </a:lnTo>
                <a:lnTo>
                  <a:pt x="876299" y="4593183"/>
                </a:lnTo>
                <a:lnTo>
                  <a:pt x="882649" y="4653508"/>
                </a:lnTo>
                <a:lnTo>
                  <a:pt x="885824" y="4721770"/>
                </a:lnTo>
                <a:lnTo>
                  <a:pt x="882649" y="4790033"/>
                </a:lnTo>
                <a:lnTo>
                  <a:pt x="876299" y="4850357"/>
                </a:lnTo>
                <a:lnTo>
                  <a:pt x="865187" y="4902746"/>
                </a:lnTo>
                <a:lnTo>
                  <a:pt x="849312" y="4948782"/>
                </a:lnTo>
                <a:lnTo>
                  <a:pt x="833437" y="4990057"/>
                </a:lnTo>
                <a:lnTo>
                  <a:pt x="817562" y="5026570"/>
                </a:lnTo>
                <a:lnTo>
                  <a:pt x="798512" y="5064670"/>
                </a:lnTo>
                <a:lnTo>
                  <a:pt x="779462" y="5102770"/>
                </a:lnTo>
                <a:lnTo>
                  <a:pt x="760412" y="5139283"/>
                </a:lnTo>
                <a:lnTo>
                  <a:pt x="744537" y="5180558"/>
                </a:lnTo>
                <a:lnTo>
                  <a:pt x="730249" y="5226595"/>
                </a:lnTo>
                <a:lnTo>
                  <a:pt x="719137" y="5278983"/>
                </a:lnTo>
                <a:lnTo>
                  <a:pt x="711199" y="5339307"/>
                </a:lnTo>
                <a:lnTo>
                  <a:pt x="709612" y="5407570"/>
                </a:lnTo>
                <a:lnTo>
                  <a:pt x="711199" y="5475833"/>
                </a:lnTo>
                <a:lnTo>
                  <a:pt x="719137" y="5536158"/>
                </a:lnTo>
                <a:lnTo>
                  <a:pt x="730249" y="5588545"/>
                </a:lnTo>
                <a:lnTo>
                  <a:pt x="744537" y="5634583"/>
                </a:lnTo>
                <a:lnTo>
                  <a:pt x="760412" y="5675858"/>
                </a:lnTo>
                <a:lnTo>
                  <a:pt x="779462" y="5712371"/>
                </a:lnTo>
                <a:lnTo>
                  <a:pt x="798512" y="5750471"/>
                </a:lnTo>
                <a:lnTo>
                  <a:pt x="817562" y="5788571"/>
                </a:lnTo>
                <a:lnTo>
                  <a:pt x="833437" y="5825083"/>
                </a:lnTo>
                <a:lnTo>
                  <a:pt x="849312" y="5866358"/>
                </a:lnTo>
                <a:lnTo>
                  <a:pt x="865187" y="5912395"/>
                </a:lnTo>
                <a:lnTo>
                  <a:pt x="876299" y="5964783"/>
                </a:lnTo>
                <a:lnTo>
                  <a:pt x="882649" y="6025108"/>
                </a:lnTo>
                <a:lnTo>
                  <a:pt x="885824" y="6093370"/>
                </a:lnTo>
                <a:lnTo>
                  <a:pt x="885703" y="6095988"/>
                </a:lnTo>
                <a:close/>
              </a:path>
            </a:pathLst>
          </a:custGeom>
          <a:solidFill>
            <a:srgbClr val="2A1A00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15279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F707E8-7751-46A1-B478-20593A16D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972" y="965199"/>
            <a:ext cx="6337751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91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5AE9FBC-6CD2-4BC8-8B47-BCA677ACF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551" y="965199"/>
            <a:ext cx="8178592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2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DIALOOG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3905168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9FBC1FA0-1C3A-4F90-B7AE-0DD17DE71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F02D1-83B9-404A-94F8-41B0747E1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BCC03E7-8E95-4D10-842D-D94297C5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BEB538-4E00-4FCF-9E0D-307F8B74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741349C-ED51-4E2B-8258-BBC4D4278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50098"/>
            <a:ext cx="5130799" cy="2757804"/>
          </a:xfrm>
          <a:prstGeom prst="rect">
            <a:avLst/>
          </a:prstGeom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6A46AD62-1110-43A9-AF7F-F0DF6D2A0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5619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0DCEE10F-1BCF-4E38-9FC4-E475F967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321" y="2563178"/>
            <a:ext cx="5130799" cy="173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4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STUDEREN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3109451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7DC97-1127-4CE3-B97C-94EE1F13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STUDEREN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44F21AE-E8C0-4A11-86FF-A262DF3C4F11}"/>
              </a:ext>
            </a:extLst>
          </p:cNvPr>
          <p:cNvSpPr txBox="1"/>
          <p:nvPr/>
        </p:nvSpPr>
        <p:spPr>
          <a:xfrm>
            <a:off x="1297827" y="1525905"/>
            <a:ext cx="9596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dirty="0"/>
              <a:t>Studeer contact 13.  We kunnen voorlopig nog geen toets plannen natuurlijk, maar je kan wel al regelmatig de woordenschat en grammatica herhalen.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83EE076-6BD0-472C-98D4-D36E04F03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52" y="3464735"/>
            <a:ext cx="3010880" cy="30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72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KWEETET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1304610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31835-8167-4C51-BCB0-A9CF90A62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/>
              <a:t>Kweetet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EC6C90-261B-4B75-A14C-CEE63038C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552576"/>
            <a:ext cx="10178322" cy="3593591"/>
          </a:xfrm>
        </p:spPr>
        <p:txBody>
          <a:bodyPr>
            <a:normAutofit/>
          </a:bodyPr>
          <a:lstStyle/>
          <a:p>
            <a:r>
              <a:rPr lang="nl-BE" sz="3000" dirty="0"/>
              <a:t>Zorg dat alle taken van contact 13 gemaakt zijn tegen donderdag 30 april !</a:t>
            </a:r>
          </a:p>
          <a:p>
            <a:r>
              <a:rPr lang="nl-BE" sz="3000" dirty="0">
                <a:hlinkClick r:id="rId2"/>
              </a:rPr>
              <a:t>www.kweetet.be</a:t>
            </a:r>
            <a:endParaRPr lang="nl-BE" sz="3000" dirty="0"/>
          </a:p>
          <a:p>
            <a:pPr marL="0" indent="0">
              <a:buNone/>
            </a:pPr>
            <a:endParaRPr lang="nl-BE" sz="25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4B5942E-27A8-4DBF-ACDA-2D24DE759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24" y="3429000"/>
            <a:ext cx="5763429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2CA62-2832-4251-AA1C-40FD298F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DIALOOG</a:t>
            </a:r>
            <a:br>
              <a:rPr lang="nl-BE" dirty="0"/>
            </a:br>
            <a:r>
              <a:rPr lang="nl-BE" dirty="0"/>
              <a:t>Tu AS MAL QUELQUE PART?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B80C24-B6B7-4BDC-A3A1-45C19C244572}"/>
              </a:ext>
            </a:extLst>
          </p:cNvPr>
          <p:cNvSpPr txBox="1"/>
          <p:nvPr/>
        </p:nvSpPr>
        <p:spPr>
          <a:xfrm>
            <a:off x="1319210" y="5238750"/>
            <a:ext cx="65334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100" dirty="0"/>
              <a:t>Boek p. 144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Druk op de geluidsknop volg mee in je boek.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Beluister de dialoog meerdere keren.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05" y="1874960"/>
            <a:ext cx="6604227" cy="259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6Beaufort_contact_13_dialogu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0523" y="4466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6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WOORDENSCHAT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332813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2CA62-2832-4251-AA1C-40FD298F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003" y="300631"/>
            <a:ext cx="10178322" cy="923330"/>
          </a:xfrm>
        </p:spPr>
        <p:txBody>
          <a:bodyPr/>
          <a:lstStyle/>
          <a:p>
            <a:pPr algn="ctr"/>
            <a:r>
              <a:rPr lang="nl-BE" dirty="0"/>
              <a:t>WOORDENSCHAT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B80C24-B6B7-4BDC-A3A1-45C19C244572}"/>
              </a:ext>
            </a:extLst>
          </p:cNvPr>
          <p:cNvSpPr txBox="1"/>
          <p:nvPr/>
        </p:nvSpPr>
        <p:spPr>
          <a:xfrm>
            <a:off x="1374027" y="5326713"/>
            <a:ext cx="95963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100" dirty="0"/>
              <a:t>Boek p. 145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Druk op de geluidsknop en volg mee in je boek of op deze dia.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Let goed op de uitspraak. Kijk ook naar de vertaling.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Lees nu zelf luidop de woorden en uitdrukkingen.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Noteer de woorden en zinnen in je mapje.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59" y="1001947"/>
            <a:ext cx="6375888" cy="453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13 woord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60773" y="3581400"/>
            <a:ext cx="609600" cy="609600"/>
          </a:xfrm>
          <a:prstGeom prst="rect">
            <a:avLst/>
          </a:prstGeom>
        </p:spPr>
      </p:pic>
      <p:pic>
        <p:nvPicPr>
          <p:cNvPr id="4" name="C13 zinne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60773" y="4717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8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3DC973-3125-42DB-8274-E441EC8BFB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Tu as </a:t>
            </a:r>
            <a:r>
              <a:rPr lang="nl-BE" dirty="0" err="1"/>
              <a:t>bien</a:t>
            </a:r>
            <a:r>
              <a:rPr lang="nl-BE" dirty="0"/>
              <a:t> </a:t>
            </a:r>
            <a:r>
              <a:rPr lang="nl-BE" dirty="0" err="1"/>
              <a:t>compris</a:t>
            </a:r>
            <a:r>
              <a:rPr lang="nl-BE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204B1C-3F6D-45AE-B1D0-340FA3BD46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Zesde leerjaar</a:t>
            </a:r>
          </a:p>
          <a:p>
            <a:r>
              <a:rPr lang="nl-BE" dirty="0"/>
              <a:t>CONTACT 13</a:t>
            </a:r>
          </a:p>
        </p:txBody>
      </p:sp>
    </p:spTree>
    <p:extLst>
      <p:ext uri="{BB962C8B-B14F-4D97-AF65-F5344CB8AC3E}">
        <p14:creationId xmlns:p14="http://schemas.microsoft.com/office/powerpoint/2010/main" val="84159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2CA62-2832-4251-AA1C-40FD298F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DIALOOG</a:t>
            </a:r>
            <a:br>
              <a:rPr lang="nl-BE" dirty="0"/>
            </a:br>
            <a:r>
              <a:rPr lang="nl-BE" dirty="0"/>
              <a:t>Tu AS </a:t>
            </a:r>
            <a:r>
              <a:rPr lang="nl-BE" dirty="0" err="1"/>
              <a:t>MaL</a:t>
            </a:r>
            <a:r>
              <a:rPr lang="nl-BE" dirty="0"/>
              <a:t> QUELQUE PART?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B80C24-B6B7-4BDC-A3A1-45C19C244572}"/>
              </a:ext>
            </a:extLst>
          </p:cNvPr>
          <p:cNvSpPr txBox="1"/>
          <p:nvPr/>
        </p:nvSpPr>
        <p:spPr>
          <a:xfrm>
            <a:off x="1319211" y="5172075"/>
            <a:ext cx="63960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100" dirty="0"/>
              <a:t>Boek p. 144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Beluister nogmaals de dialoog en lees luidop mee.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Lees de dialoog nu zelf luidop.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7" y="2109601"/>
            <a:ext cx="7143017" cy="29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6Beaufort_contact_13_dialogu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6339" y="4562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2CA62-2832-4251-AA1C-40FD298F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3330"/>
          </a:xfrm>
        </p:spPr>
        <p:txBody>
          <a:bodyPr/>
          <a:lstStyle/>
          <a:p>
            <a:pPr algn="ctr"/>
            <a:r>
              <a:rPr lang="nl-BE" dirty="0"/>
              <a:t>Tu as </a:t>
            </a:r>
            <a:r>
              <a:rPr lang="nl-BE" dirty="0" err="1"/>
              <a:t>bien</a:t>
            </a:r>
            <a:r>
              <a:rPr lang="nl-BE" dirty="0"/>
              <a:t> </a:t>
            </a:r>
            <a:r>
              <a:rPr lang="nl-BE" dirty="0" err="1"/>
              <a:t>compris</a:t>
            </a:r>
            <a:r>
              <a:rPr lang="nl-BE" dirty="0"/>
              <a:t>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FB80C24-B6B7-4BDC-A3A1-45C19C244572}"/>
              </a:ext>
            </a:extLst>
          </p:cNvPr>
          <p:cNvSpPr txBox="1"/>
          <p:nvPr/>
        </p:nvSpPr>
        <p:spPr>
          <a:xfrm>
            <a:off x="1343976" y="5745480"/>
            <a:ext cx="95963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2100" dirty="0"/>
              <a:t>Boek p. 145</a:t>
            </a:r>
          </a:p>
          <a:p>
            <a:pPr marL="285750" indent="-285750">
              <a:buFontTx/>
              <a:buChar char="-"/>
            </a:pPr>
            <a:r>
              <a:rPr lang="nl-BE" sz="2100" dirty="0"/>
              <a:t>Maak de oefening ‘Tu as </a:t>
            </a:r>
            <a:r>
              <a:rPr lang="nl-BE" sz="2100" dirty="0" err="1"/>
              <a:t>bien</a:t>
            </a:r>
            <a:r>
              <a:rPr lang="nl-BE" sz="2100" dirty="0"/>
              <a:t> </a:t>
            </a:r>
            <a:r>
              <a:rPr lang="nl-BE" sz="2100" dirty="0" err="1"/>
              <a:t>compris</a:t>
            </a:r>
            <a:r>
              <a:rPr lang="nl-BE" sz="2100" dirty="0"/>
              <a:t>?’ </a:t>
            </a:r>
            <a:r>
              <a:rPr lang="nl-BE" sz="2100" dirty="0">
                <a:sym typeface="Wingdings" panose="05000000000000000000" pitchFamily="2" charset="2"/>
              </a:rPr>
              <a:t> Noteer de oplossingen in je leerwerkboek OF schrijf de oplossing op een blad en stop ze in jouw Franse map</a:t>
            </a:r>
            <a:endParaRPr lang="nl-BE" sz="2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010524"/>
            <a:ext cx="7666893" cy="473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39195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Breedbeeld</PresentationFormat>
  <Paragraphs>119</Paragraphs>
  <Slides>34</Slides>
  <Notes>0</Notes>
  <HiddenSlides>0</HiddenSlides>
  <MMClips>7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9" baseType="lpstr">
      <vt:lpstr>Arial</vt:lpstr>
      <vt:lpstr>Calibri</vt:lpstr>
      <vt:lpstr>Gill Sans MT</vt:lpstr>
      <vt:lpstr>Impact</vt:lpstr>
      <vt:lpstr>Badge</vt:lpstr>
      <vt:lpstr>BEAUFORT FRANS CONTACT 13</vt:lpstr>
      <vt:lpstr>Neem klaar:</vt:lpstr>
      <vt:lpstr>DIALOOG</vt:lpstr>
      <vt:lpstr>DIALOOG Tu AS MAL QUELQUE PART?</vt:lpstr>
      <vt:lpstr>WOORDENSCHAT</vt:lpstr>
      <vt:lpstr>WOORDENSCHAT</vt:lpstr>
      <vt:lpstr>Tu as bien compris?</vt:lpstr>
      <vt:lpstr>DIALOOG Tu AS MaL QUELQUE PART?</vt:lpstr>
      <vt:lpstr>Tu as bien compris?</vt:lpstr>
      <vt:lpstr>SPREEKOEFENING</vt:lpstr>
      <vt:lpstr>LES PARTIES DU CORPS</vt:lpstr>
      <vt:lpstr>OEFENINGEN</vt:lpstr>
      <vt:lpstr>Kweetet - oefeningen</vt:lpstr>
      <vt:lpstr>MA boutique de grammaire</vt:lpstr>
      <vt:lpstr>Ma boutique de grammaire</vt:lpstr>
      <vt:lpstr>OEFENINGEN POUVOIR &amp; VOULOIR</vt:lpstr>
      <vt:lpstr>KWEETEt: POUVOIR &amp; VOULOIR</vt:lpstr>
      <vt:lpstr>ANDERE WERKWOORDEN</vt:lpstr>
      <vt:lpstr>Regelmatige werkwoorden op -er</vt:lpstr>
      <vt:lpstr>MA boutique de grammaire</vt:lpstr>
      <vt:lpstr>Ma boutique de grammaire</vt:lpstr>
      <vt:lpstr>OEFENINGEN Voornaam-wOORDEN</vt:lpstr>
      <vt:lpstr>OEFENINGEN: VoornaamWOORDEN</vt:lpstr>
      <vt:lpstr>HERHALING</vt:lpstr>
      <vt:lpstr>HERHALING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STUDEREN</vt:lpstr>
      <vt:lpstr>STUDEREN</vt:lpstr>
      <vt:lpstr>KWEETET</vt:lpstr>
      <vt:lpstr>Kweetet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BEAUFORT FRANS CONTACT 13</dc:title>
  <dc:creator>Evelien Baete</dc:creator>
  <cp:lastModifiedBy>Evelien Baete</cp:lastModifiedBy>
  <cp:revision>4</cp:revision>
  <dcterms:created xsi:type="dcterms:W3CDTF">2020-04-23T08:19:02Z</dcterms:created>
  <dcterms:modified xsi:type="dcterms:W3CDTF">2020-04-23T15:10:09Z</dcterms:modified>
</cp:coreProperties>
</file>